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aleway Black" pitchFamily="2" charset="0"/>
      <p:bold r:id="rId31"/>
      <p:boldItalic r:id="rId32"/>
    </p:embeddedFont>
    <p:embeddedFont>
      <p:font typeface="Raleway ExtraBold" pitchFamily="2" charset="0"/>
      <p:bold r:id="rId33"/>
      <p:boldItalic r:id="rId34"/>
    </p:embeddedFont>
    <p:embeddedFont>
      <p:font typeface="Raleway SemiBold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Bomuwwz3J/Tm8kECAMafqQoo9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customschemas.google.com/relationships/presentationmetadata" Target="meta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8e84a68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18e84a68ef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8e84a68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8e84a68ef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8e84a68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8e84a68ef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8e84a68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8e84a68ef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</a:defRPr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</a:defRPr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</a:defRPr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</a:defRPr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</a:defRPr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409575" algn="l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/>
            </a:lvl1pPr>
            <a:lvl2pPr marL="914400" lvl="1" indent="-409575" algn="l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/>
            </a:lvl2pPr>
            <a:lvl3pPr marL="1371600" lvl="2" indent="-409575" algn="l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/>
            </a:lvl3pPr>
            <a:lvl4pPr marL="1828800" lvl="3" indent="-409575" algn="l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/>
            </a:lvl4pPr>
            <a:lvl5pPr marL="2286000" lvl="4" indent="-409575" algn="l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1pPr>
            <a:lvl2pPr marL="914400" lvl="1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marL="1371600" lvl="2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marL="1828800" lvl="3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marL="2286000" lvl="4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3)">
  <p:cSld name="Foto (3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 1">
  <p:cSld name="Blank copy 1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/>
          <p:nvPr/>
        </p:nvSpPr>
        <p:spPr>
          <a:xfrm>
            <a:off x="-12700" y="44450"/>
            <a:ext cx="24409400" cy="14660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535209" y="409153"/>
            <a:ext cx="17023548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cap="none">
                <a:solidFill>
                  <a:srgbClr val="3B3D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-12701" y="-31750"/>
            <a:ext cx="24409401" cy="185622"/>
          </a:xfrm>
          <a:prstGeom prst="rect">
            <a:avLst/>
          </a:prstGeom>
          <a:solidFill>
            <a:srgbClr val="1449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subtítulo">
  <p:cSld name="Título y subtítulo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horizontal)">
  <p:cSld name="Foto (horizontal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centro)">
  <p:cSld name="Título (centro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vertical)">
  <p:cSld name="Foto (vertical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arriba)">
  <p:cSld name="Título (arriba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1pPr>
            <a:lvl2pPr marL="914400" lvl="1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marL="1371600" lvl="2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marL="1828800" lvl="3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marL="2286000" lvl="4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973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735137" y="242173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0" i="0" u="none" strike="noStrike" cap="none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Plantilla</a:t>
            </a:r>
            <a:endParaRPr dirty="0"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735137" y="7190184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oppins SemiBold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para </a:t>
            </a:r>
            <a:r>
              <a:rPr lang="en-US" sz="4000" b="0" i="0" u="none" strike="noStrike" cap="none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crear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4000" b="0" i="0" u="none" strike="noStrike" cap="none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presentaciones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4000" b="0" i="0" u="none" strike="noStrike" cap="none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impactantes</a:t>
            </a:r>
            <a:endParaRPr lang="en-US" sz="4000" b="0" i="0" u="none" strike="noStrike" cap="none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oppins SemiBold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8e84a68ef_0_1"/>
          <p:cNvSpPr txBox="1"/>
          <p:nvPr/>
        </p:nvSpPr>
        <p:spPr>
          <a:xfrm>
            <a:off x="693737" y="427300"/>
            <a:ext cx="48735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6000" b="1" i="0" u="none">
                <a:solidFill>
                  <a:srgbClr val="0B5394"/>
                </a:solidFill>
                <a:latin typeface="Poppins"/>
                <a:ea typeface="Poppins"/>
                <a:cs typeface="Poppins"/>
                <a:sym typeface="Poppins"/>
              </a:rPr>
              <a:t>Índice</a:t>
            </a:r>
            <a:endParaRPr sz="6000" b="1">
              <a:solidFill>
                <a:srgbClr val="0B53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" name="Google Shape;58;g118e84a68ef_0_1"/>
          <p:cNvGrpSpPr/>
          <p:nvPr/>
        </p:nvGrpSpPr>
        <p:grpSpPr>
          <a:xfrm>
            <a:off x="3208337" y="2801938"/>
            <a:ext cx="577860" cy="447671"/>
            <a:chOff x="0" y="0"/>
            <a:chExt cx="578554" cy="447671"/>
          </a:xfrm>
        </p:grpSpPr>
        <p:sp>
          <p:nvSpPr>
            <p:cNvPr id="59" name="Google Shape;59;g118e84a68ef_0_1"/>
            <p:cNvSpPr/>
            <p:nvPr/>
          </p:nvSpPr>
          <p:spPr>
            <a:xfrm>
              <a:off x="156112" y="0"/>
              <a:ext cx="422442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7" y="0"/>
                  </a:moveTo>
                  <a:cubicBezTo>
                    <a:pt x="20463" y="0"/>
                    <a:pt x="20463" y="0"/>
                    <a:pt x="20463" y="0"/>
                  </a:cubicBezTo>
                  <a:cubicBezTo>
                    <a:pt x="21032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21032" y="21600"/>
                    <a:pt x="20463" y="21600"/>
                  </a:cubicBezTo>
                  <a:cubicBezTo>
                    <a:pt x="1137" y="21600"/>
                    <a:pt x="1137" y="21600"/>
                    <a:pt x="1137" y="21600"/>
                  </a:cubicBezTo>
                  <a:cubicBezTo>
                    <a:pt x="568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568" y="0"/>
                    <a:pt x="1137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" name="Google Shape;60;g118e84a68ef_0_1"/>
            <p:cNvSpPr/>
            <p:nvPr/>
          </p:nvSpPr>
          <p:spPr>
            <a:xfrm>
              <a:off x="156112" y="179069"/>
              <a:ext cx="335178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0" y="0"/>
                  </a:moveTo>
                  <a:cubicBezTo>
                    <a:pt x="20160" y="0"/>
                    <a:pt x="20160" y="0"/>
                    <a:pt x="20160" y="0"/>
                  </a:cubicBezTo>
                  <a:cubicBezTo>
                    <a:pt x="20880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20880" y="21600"/>
                    <a:pt x="20160" y="21600"/>
                  </a:cubicBezTo>
                  <a:cubicBezTo>
                    <a:pt x="1440" y="21600"/>
                    <a:pt x="1440" y="21600"/>
                    <a:pt x="1440" y="21600"/>
                  </a:cubicBezTo>
                  <a:cubicBezTo>
                    <a:pt x="720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720" y="0"/>
                    <a:pt x="144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" name="Google Shape;61;g118e84a68ef_0_1"/>
            <p:cNvSpPr/>
            <p:nvPr/>
          </p:nvSpPr>
          <p:spPr>
            <a:xfrm>
              <a:off x="156112" y="358139"/>
              <a:ext cx="401760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0" y="0"/>
                  </a:move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21000" y="21600"/>
                    <a:pt x="20400" y="21600"/>
                  </a:cubicBezTo>
                  <a:cubicBezTo>
                    <a:pt x="1200" y="21600"/>
                    <a:pt x="1200" y="21600"/>
                    <a:pt x="1200" y="21600"/>
                  </a:cubicBezTo>
                  <a:cubicBezTo>
                    <a:pt x="600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600" y="0"/>
                    <a:pt x="120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" name="Google Shape;62;g118e84a68ef_0_1"/>
            <p:cNvSpPr/>
            <p:nvPr/>
          </p:nvSpPr>
          <p:spPr>
            <a:xfrm>
              <a:off x="0" y="0"/>
              <a:ext cx="87264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cubicBezTo>
                    <a:pt x="16200" y="0"/>
                    <a:pt x="16200" y="0"/>
                    <a:pt x="16200" y="0"/>
                  </a:cubicBezTo>
                  <a:cubicBezTo>
                    <a:pt x="18900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18900" y="21600"/>
                    <a:pt x="16200" y="21600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2700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2700" y="0"/>
                    <a:pt x="540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" name="Google Shape;63;g118e84a68ef_0_1"/>
            <p:cNvSpPr/>
            <p:nvPr/>
          </p:nvSpPr>
          <p:spPr>
            <a:xfrm>
              <a:off x="0" y="179069"/>
              <a:ext cx="87264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cubicBezTo>
                    <a:pt x="16200" y="0"/>
                    <a:pt x="16200" y="0"/>
                    <a:pt x="16200" y="0"/>
                  </a:cubicBezTo>
                  <a:cubicBezTo>
                    <a:pt x="18900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18900" y="21600"/>
                    <a:pt x="16200" y="21600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2700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2700" y="0"/>
                    <a:pt x="540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4" name="Google Shape;64;g118e84a68ef_0_1"/>
            <p:cNvSpPr/>
            <p:nvPr/>
          </p:nvSpPr>
          <p:spPr>
            <a:xfrm>
              <a:off x="0" y="358139"/>
              <a:ext cx="87264" cy="89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cubicBezTo>
                    <a:pt x="16200" y="0"/>
                    <a:pt x="16200" y="0"/>
                    <a:pt x="16200" y="0"/>
                  </a:cubicBezTo>
                  <a:cubicBezTo>
                    <a:pt x="18900" y="0"/>
                    <a:pt x="21600" y="2700"/>
                    <a:pt x="21600" y="54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8900"/>
                    <a:pt x="18900" y="21600"/>
                    <a:pt x="16200" y="21600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2700" y="21600"/>
                    <a:pt x="0" y="18900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700"/>
                    <a:pt x="2700" y="0"/>
                    <a:pt x="540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5" name="Google Shape;65;g118e84a68ef_0_1"/>
          <p:cNvSpPr/>
          <p:nvPr/>
        </p:nvSpPr>
        <p:spPr>
          <a:xfrm>
            <a:off x="3159125" y="4757737"/>
            <a:ext cx="642924" cy="6191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024"/>
                  <a:pt x="0" y="21024"/>
                  <a:pt x="0" y="21024"/>
                </a:cubicBezTo>
                <a:cubicBezTo>
                  <a:pt x="0" y="17568"/>
                  <a:pt x="6369" y="14832"/>
                  <a:pt x="8031" y="14400"/>
                </a:cubicBezTo>
                <a:cubicBezTo>
                  <a:pt x="8169" y="14256"/>
                  <a:pt x="8169" y="13968"/>
                  <a:pt x="8169" y="13680"/>
                </a:cubicBezTo>
                <a:cubicBezTo>
                  <a:pt x="7754" y="13248"/>
                  <a:pt x="6923" y="11952"/>
                  <a:pt x="6508" y="10368"/>
                </a:cubicBezTo>
                <a:cubicBezTo>
                  <a:pt x="6092" y="10080"/>
                  <a:pt x="5815" y="9792"/>
                  <a:pt x="5677" y="9216"/>
                </a:cubicBezTo>
                <a:cubicBezTo>
                  <a:pt x="5400" y="8352"/>
                  <a:pt x="5400" y="7344"/>
                  <a:pt x="5815" y="6624"/>
                </a:cubicBezTo>
                <a:cubicBezTo>
                  <a:pt x="5815" y="6624"/>
                  <a:pt x="5815" y="6624"/>
                  <a:pt x="5815" y="6624"/>
                </a:cubicBezTo>
                <a:cubicBezTo>
                  <a:pt x="5815" y="5616"/>
                  <a:pt x="5538" y="3168"/>
                  <a:pt x="6923" y="1440"/>
                </a:cubicBezTo>
                <a:cubicBezTo>
                  <a:pt x="7754" y="432"/>
                  <a:pt x="9138" y="0"/>
                  <a:pt x="10800" y="0"/>
                </a:cubicBezTo>
                <a:cubicBezTo>
                  <a:pt x="12462" y="0"/>
                  <a:pt x="13846" y="432"/>
                  <a:pt x="14677" y="1440"/>
                </a:cubicBezTo>
                <a:cubicBezTo>
                  <a:pt x="16062" y="3168"/>
                  <a:pt x="15785" y="5616"/>
                  <a:pt x="15785" y="6624"/>
                </a:cubicBezTo>
                <a:cubicBezTo>
                  <a:pt x="15785" y="6624"/>
                  <a:pt x="15785" y="6624"/>
                  <a:pt x="15785" y="6624"/>
                </a:cubicBezTo>
                <a:cubicBezTo>
                  <a:pt x="16200" y="7344"/>
                  <a:pt x="16200" y="8352"/>
                  <a:pt x="15923" y="9216"/>
                </a:cubicBezTo>
                <a:cubicBezTo>
                  <a:pt x="15785" y="9792"/>
                  <a:pt x="15508" y="10080"/>
                  <a:pt x="15092" y="10368"/>
                </a:cubicBezTo>
                <a:cubicBezTo>
                  <a:pt x="14677" y="11952"/>
                  <a:pt x="13846" y="13248"/>
                  <a:pt x="13431" y="13680"/>
                </a:cubicBezTo>
                <a:cubicBezTo>
                  <a:pt x="13431" y="13968"/>
                  <a:pt x="13431" y="14256"/>
                  <a:pt x="13569" y="14400"/>
                </a:cubicBezTo>
                <a:cubicBezTo>
                  <a:pt x="15231" y="14832"/>
                  <a:pt x="21600" y="17568"/>
                  <a:pt x="21600" y="21024"/>
                </a:cubicBezTo>
                <a:lnTo>
                  <a:pt x="21600" y="21600"/>
                </a:lnTo>
                <a:close/>
                <a:moveTo>
                  <a:pt x="1246" y="20448"/>
                </a:moveTo>
                <a:cubicBezTo>
                  <a:pt x="20354" y="20448"/>
                  <a:pt x="20354" y="20448"/>
                  <a:pt x="20354" y="20448"/>
                </a:cubicBezTo>
                <a:cubicBezTo>
                  <a:pt x="20077" y="19584"/>
                  <a:pt x="19108" y="18432"/>
                  <a:pt x="17446" y="17424"/>
                </a:cubicBezTo>
                <a:cubicBezTo>
                  <a:pt x="15785" y="16416"/>
                  <a:pt x="13985" y="15696"/>
                  <a:pt x="13292" y="15552"/>
                </a:cubicBezTo>
                <a:cubicBezTo>
                  <a:pt x="12323" y="15408"/>
                  <a:pt x="12323" y="13968"/>
                  <a:pt x="12323" y="13392"/>
                </a:cubicBezTo>
                <a:cubicBezTo>
                  <a:pt x="12323" y="13248"/>
                  <a:pt x="12323" y="13248"/>
                  <a:pt x="12323" y="13248"/>
                </a:cubicBezTo>
                <a:cubicBezTo>
                  <a:pt x="12462" y="12960"/>
                  <a:pt x="12462" y="12960"/>
                  <a:pt x="12462" y="12960"/>
                </a:cubicBezTo>
                <a:cubicBezTo>
                  <a:pt x="12462" y="12960"/>
                  <a:pt x="13846" y="11520"/>
                  <a:pt x="14123" y="9792"/>
                </a:cubicBezTo>
                <a:cubicBezTo>
                  <a:pt x="14123" y="9216"/>
                  <a:pt x="14123" y="9216"/>
                  <a:pt x="14123" y="9216"/>
                </a:cubicBezTo>
                <a:cubicBezTo>
                  <a:pt x="14677" y="9216"/>
                  <a:pt x="14677" y="9216"/>
                  <a:pt x="14677" y="9216"/>
                </a:cubicBezTo>
                <a:cubicBezTo>
                  <a:pt x="14677" y="9216"/>
                  <a:pt x="14815" y="9072"/>
                  <a:pt x="14954" y="8640"/>
                </a:cubicBezTo>
                <a:cubicBezTo>
                  <a:pt x="15092" y="8064"/>
                  <a:pt x="15092" y="7488"/>
                  <a:pt x="14815" y="7344"/>
                </a:cubicBezTo>
                <a:cubicBezTo>
                  <a:pt x="14538" y="7200"/>
                  <a:pt x="14538" y="7200"/>
                  <a:pt x="14538" y="7200"/>
                </a:cubicBezTo>
                <a:cubicBezTo>
                  <a:pt x="14677" y="6912"/>
                  <a:pt x="14677" y="6912"/>
                  <a:pt x="14677" y="6912"/>
                </a:cubicBezTo>
                <a:cubicBezTo>
                  <a:pt x="14677" y="6768"/>
                  <a:pt x="14677" y="6624"/>
                  <a:pt x="14677" y="6480"/>
                </a:cubicBezTo>
                <a:cubicBezTo>
                  <a:pt x="14677" y="5616"/>
                  <a:pt x="14954" y="3456"/>
                  <a:pt x="13846" y="2160"/>
                </a:cubicBezTo>
                <a:cubicBezTo>
                  <a:pt x="13154" y="1440"/>
                  <a:pt x="12185" y="1152"/>
                  <a:pt x="10800" y="1152"/>
                </a:cubicBezTo>
                <a:cubicBezTo>
                  <a:pt x="9415" y="1152"/>
                  <a:pt x="8446" y="1440"/>
                  <a:pt x="7754" y="2160"/>
                </a:cubicBezTo>
                <a:cubicBezTo>
                  <a:pt x="6646" y="3456"/>
                  <a:pt x="6923" y="5616"/>
                  <a:pt x="6923" y="6480"/>
                </a:cubicBezTo>
                <a:cubicBezTo>
                  <a:pt x="6923" y="6624"/>
                  <a:pt x="6923" y="6768"/>
                  <a:pt x="6923" y="6912"/>
                </a:cubicBezTo>
                <a:cubicBezTo>
                  <a:pt x="7062" y="7200"/>
                  <a:pt x="7062" y="7200"/>
                  <a:pt x="7062" y="7200"/>
                </a:cubicBezTo>
                <a:cubicBezTo>
                  <a:pt x="6785" y="7344"/>
                  <a:pt x="6785" y="7344"/>
                  <a:pt x="6785" y="7344"/>
                </a:cubicBezTo>
                <a:cubicBezTo>
                  <a:pt x="6508" y="7488"/>
                  <a:pt x="6508" y="8064"/>
                  <a:pt x="6646" y="8640"/>
                </a:cubicBezTo>
                <a:cubicBezTo>
                  <a:pt x="6785" y="9072"/>
                  <a:pt x="6923" y="9216"/>
                  <a:pt x="6923" y="9216"/>
                </a:cubicBezTo>
                <a:cubicBezTo>
                  <a:pt x="7477" y="9216"/>
                  <a:pt x="7477" y="9216"/>
                  <a:pt x="7477" y="9216"/>
                </a:cubicBezTo>
                <a:cubicBezTo>
                  <a:pt x="7477" y="9792"/>
                  <a:pt x="7477" y="9792"/>
                  <a:pt x="7477" y="9792"/>
                </a:cubicBezTo>
                <a:cubicBezTo>
                  <a:pt x="7754" y="11520"/>
                  <a:pt x="9138" y="12960"/>
                  <a:pt x="9138" y="12960"/>
                </a:cubicBezTo>
                <a:cubicBezTo>
                  <a:pt x="9277" y="13248"/>
                  <a:pt x="9277" y="13248"/>
                  <a:pt x="9277" y="13248"/>
                </a:cubicBezTo>
                <a:cubicBezTo>
                  <a:pt x="9277" y="13392"/>
                  <a:pt x="9277" y="13392"/>
                  <a:pt x="9277" y="13392"/>
                </a:cubicBezTo>
                <a:cubicBezTo>
                  <a:pt x="9277" y="13968"/>
                  <a:pt x="9277" y="15408"/>
                  <a:pt x="8308" y="15552"/>
                </a:cubicBezTo>
                <a:cubicBezTo>
                  <a:pt x="7615" y="15696"/>
                  <a:pt x="5815" y="16416"/>
                  <a:pt x="4154" y="17424"/>
                </a:cubicBezTo>
                <a:cubicBezTo>
                  <a:pt x="2492" y="18432"/>
                  <a:pt x="1523" y="19584"/>
                  <a:pt x="1246" y="20448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g118e84a68ef_0_1"/>
          <p:cNvSpPr/>
          <p:nvPr/>
        </p:nvSpPr>
        <p:spPr>
          <a:xfrm>
            <a:off x="3159125" y="6718300"/>
            <a:ext cx="638168" cy="638172"/>
          </a:xfrm>
          <a:custGeom>
            <a:avLst/>
            <a:gdLst/>
            <a:ahLst/>
            <a:cxnLst/>
            <a:rect l="l" t="t" r="r" b="b"/>
            <a:pathLst>
              <a:path w="21433" h="21600" extrusionOk="0">
                <a:moveTo>
                  <a:pt x="7467" y="21600"/>
                </a:moveTo>
                <a:cubicBezTo>
                  <a:pt x="7467" y="21600"/>
                  <a:pt x="7467" y="21600"/>
                  <a:pt x="7467" y="21600"/>
                </a:cubicBezTo>
                <a:cubicBezTo>
                  <a:pt x="7067" y="21600"/>
                  <a:pt x="6933" y="21466"/>
                  <a:pt x="6667" y="21198"/>
                </a:cubicBezTo>
                <a:cubicBezTo>
                  <a:pt x="4000" y="17575"/>
                  <a:pt x="4000" y="17575"/>
                  <a:pt x="4000" y="17575"/>
                </a:cubicBezTo>
                <a:cubicBezTo>
                  <a:pt x="400" y="14892"/>
                  <a:pt x="400" y="14892"/>
                  <a:pt x="400" y="14892"/>
                </a:cubicBezTo>
                <a:cubicBezTo>
                  <a:pt x="133" y="14758"/>
                  <a:pt x="0" y="14489"/>
                  <a:pt x="0" y="14087"/>
                </a:cubicBezTo>
                <a:cubicBezTo>
                  <a:pt x="0" y="13819"/>
                  <a:pt x="0" y="13550"/>
                  <a:pt x="267" y="13416"/>
                </a:cubicBezTo>
                <a:cubicBezTo>
                  <a:pt x="1733" y="11940"/>
                  <a:pt x="1733" y="11940"/>
                  <a:pt x="1733" y="11940"/>
                </a:cubicBezTo>
                <a:cubicBezTo>
                  <a:pt x="1867" y="11672"/>
                  <a:pt x="2133" y="11672"/>
                  <a:pt x="2400" y="11672"/>
                </a:cubicBezTo>
                <a:cubicBezTo>
                  <a:pt x="2400" y="11672"/>
                  <a:pt x="2533" y="11672"/>
                  <a:pt x="2667" y="11672"/>
                </a:cubicBezTo>
                <a:cubicBezTo>
                  <a:pt x="5200" y="12343"/>
                  <a:pt x="5200" y="12343"/>
                  <a:pt x="5200" y="12343"/>
                </a:cubicBezTo>
                <a:cubicBezTo>
                  <a:pt x="8267" y="9257"/>
                  <a:pt x="8267" y="9257"/>
                  <a:pt x="8267" y="9257"/>
                </a:cubicBezTo>
                <a:cubicBezTo>
                  <a:pt x="1467" y="5501"/>
                  <a:pt x="1467" y="5501"/>
                  <a:pt x="1467" y="5501"/>
                </a:cubicBezTo>
                <a:cubicBezTo>
                  <a:pt x="1200" y="5366"/>
                  <a:pt x="933" y="5098"/>
                  <a:pt x="933" y="4830"/>
                </a:cubicBezTo>
                <a:cubicBezTo>
                  <a:pt x="933" y="4427"/>
                  <a:pt x="933" y="4159"/>
                  <a:pt x="1200" y="3891"/>
                </a:cubicBezTo>
                <a:cubicBezTo>
                  <a:pt x="3067" y="2012"/>
                  <a:pt x="3067" y="2012"/>
                  <a:pt x="3067" y="2012"/>
                </a:cubicBezTo>
                <a:cubicBezTo>
                  <a:pt x="3333" y="1744"/>
                  <a:pt x="3733" y="1744"/>
                  <a:pt x="4000" y="1744"/>
                </a:cubicBezTo>
                <a:cubicBezTo>
                  <a:pt x="13467" y="4025"/>
                  <a:pt x="13467" y="4025"/>
                  <a:pt x="13467" y="4025"/>
                </a:cubicBezTo>
                <a:cubicBezTo>
                  <a:pt x="15467" y="1878"/>
                  <a:pt x="15467" y="1878"/>
                  <a:pt x="15467" y="1878"/>
                </a:cubicBezTo>
                <a:cubicBezTo>
                  <a:pt x="16667" y="805"/>
                  <a:pt x="18267" y="0"/>
                  <a:pt x="19467" y="0"/>
                </a:cubicBezTo>
                <a:cubicBezTo>
                  <a:pt x="20133" y="0"/>
                  <a:pt x="20533" y="134"/>
                  <a:pt x="20933" y="537"/>
                </a:cubicBezTo>
                <a:cubicBezTo>
                  <a:pt x="21467" y="1073"/>
                  <a:pt x="21600" y="2012"/>
                  <a:pt x="21200" y="3220"/>
                </a:cubicBezTo>
                <a:cubicBezTo>
                  <a:pt x="20933" y="4159"/>
                  <a:pt x="20267" y="5232"/>
                  <a:pt x="19600" y="5903"/>
                </a:cubicBezTo>
                <a:cubicBezTo>
                  <a:pt x="17467" y="8184"/>
                  <a:pt x="17467" y="8184"/>
                  <a:pt x="17467" y="8184"/>
                </a:cubicBezTo>
                <a:cubicBezTo>
                  <a:pt x="19733" y="17978"/>
                  <a:pt x="19733" y="17978"/>
                  <a:pt x="19733" y="17978"/>
                </a:cubicBezTo>
                <a:cubicBezTo>
                  <a:pt x="19733" y="18380"/>
                  <a:pt x="19600" y="18783"/>
                  <a:pt x="19333" y="19051"/>
                </a:cubicBezTo>
                <a:cubicBezTo>
                  <a:pt x="17467" y="20527"/>
                  <a:pt x="17467" y="20527"/>
                  <a:pt x="17467" y="20527"/>
                </a:cubicBezTo>
                <a:cubicBezTo>
                  <a:pt x="17333" y="20661"/>
                  <a:pt x="17067" y="20661"/>
                  <a:pt x="16800" y="20661"/>
                </a:cubicBezTo>
                <a:cubicBezTo>
                  <a:pt x="16800" y="20661"/>
                  <a:pt x="16667" y="20661"/>
                  <a:pt x="16533" y="20661"/>
                </a:cubicBezTo>
                <a:cubicBezTo>
                  <a:pt x="16267" y="20527"/>
                  <a:pt x="16000" y="20393"/>
                  <a:pt x="16000" y="20124"/>
                </a:cubicBezTo>
                <a:cubicBezTo>
                  <a:pt x="12267" y="13282"/>
                  <a:pt x="12267" y="13282"/>
                  <a:pt x="12267" y="13282"/>
                </a:cubicBezTo>
                <a:cubicBezTo>
                  <a:pt x="9200" y="16368"/>
                  <a:pt x="9200" y="16368"/>
                  <a:pt x="9200" y="16368"/>
                </a:cubicBezTo>
                <a:cubicBezTo>
                  <a:pt x="9867" y="18917"/>
                  <a:pt x="9867" y="18917"/>
                  <a:pt x="9867" y="18917"/>
                </a:cubicBezTo>
                <a:cubicBezTo>
                  <a:pt x="10000" y="19319"/>
                  <a:pt x="9867" y="19588"/>
                  <a:pt x="9600" y="19856"/>
                </a:cubicBezTo>
                <a:cubicBezTo>
                  <a:pt x="8267" y="21332"/>
                  <a:pt x="8267" y="21332"/>
                  <a:pt x="8267" y="21332"/>
                </a:cubicBezTo>
                <a:cubicBezTo>
                  <a:pt x="8000" y="21466"/>
                  <a:pt x="7733" y="21600"/>
                  <a:pt x="7467" y="21600"/>
                </a:cubicBezTo>
                <a:close/>
                <a:moveTo>
                  <a:pt x="1067" y="14087"/>
                </a:moveTo>
                <a:cubicBezTo>
                  <a:pt x="4800" y="16904"/>
                  <a:pt x="4800" y="16904"/>
                  <a:pt x="4800" y="16904"/>
                </a:cubicBezTo>
                <a:cubicBezTo>
                  <a:pt x="7467" y="20527"/>
                  <a:pt x="7467" y="20527"/>
                  <a:pt x="7467" y="20527"/>
                </a:cubicBezTo>
                <a:cubicBezTo>
                  <a:pt x="8800" y="19185"/>
                  <a:pt x="8800" y="19185"/>
                  <a:pt x="8800" y="19185"/>
                </a:cubicBezTo>
                <a:cubicBezTo>
                  <a:pt x="8000" y="16099"/>
                  <a:pt x="8000" y="16099"/>
                  <a:pt x="8000" y="16099"/>
                </a:cubicBezTo>
                <a:cubicBezTo>
                  <a:pt x="12533" y="11538"/>
                  <a:pt x="12533" y="11538"/>
                  <a:pt x="12533" y="11538"/>
                </a:cubicBezTo>
                <a:cubicBezTo>
                  <a:pt x="16800" y="19588"/>
                  <a:pt x="16800" y="19588"/>
                  <a:pt x="16800" y="19588"/>
                </a:cubicBezTo>
                <a:cubicBezTo>
                  <a:pt x="18667" y="18246"/>
                  <a:pt x="18667" y="18246"/>
                  <a:pt x="18667" y="18246"/>
                </a:cubicBezTo>
                <a:cubicBezTo>
                  <a:pt x="16267" y="7781"/>
                  <a:pt x="16267" y="7781"/>
                  <a:pt x="16267" y="7781"/>
                </a:cubicBezTo>
                <a:cubicBezTo>
                  <a:pt x="18800" y="5232"/>
                  <a:pt x="18800" y="5232"/>
                  <a:pt x="18800" y="5232"/>
                </a:cubicBezTo>
                <a:cubicBezTo>
                  <a:pt x="19467" y="4561"/>
                  <a:pt x="20000" y="3757"/>
                  <a:pt x="20267" y="2952"/>
                </a:cubicBezTo>
                <a:cubicBezTo>
                  <a:pt x="20533" y="2147"/>
                  <a:pt x="20400" y="1610"/>
                  <a:pt x="20133" y="1342"/>
                </a:cubicBezTo>
                <a:cubicBezTo>
                  <a:pt x="20000" y="1073"/>
                  <a:pt x="19867" y="1073"/>
                  <a:pt x="19467" y="1073"/>
                </a:cubicBezTo>
                <a:cubicBezTo>
                  <a:pt x="18533" y="1073"/>
                  <a:pt x="17200" y="1744"/>
                  <a:pt x="16267" y="2683"/>
                </a:cubicBezTo>
                <a:cubicBezTo>
                  <a:pt x="13733" y="5232"/>
                  <a:pt x="13733" y="5232"/>
                  <a:pt x="13733" y="5232"/>
                </a:cubicBezTo>
                <a:cubicBezTo>
                  <a:pt x="3733" y="2817"/>
                  <a:pt x="3733" y="2817"/>
                  <a:pt x="3733" y="2817"/>
                </a:cubicBezTo>
                <a:cubicBezTo>
                  <a:pt x="2000" y="4696"/>
                  <a:pt x="2000" y="4696"/>
                  <a:pt x="2000" y="4696"/>
                </a:cubicBezTo>
                <a:cubicBezTo>
                  <a:pt x="10000" y="8989"/>
                  <a:pt x="10000" y="8989"/>
                  <a:pt x="10000" y="8989"/>
                </a:cubicBezTo>
                <a:cubicBezTo>
                  <a:pt x="5467" y="13550"/>
                  <a:pt x="5467" y="13550"/>
                  <a:pt x="5467" y="13550"/>
                </a:cubicBezTo>
                <a:cubicBezTo>
                  <a:pt x="2400" y="12745"/>
                  <a:pt x="2400" y="12745"/>
                  <a:pt x="2400" y="12745"/>
                </a:cubicBezTo>
                <a:lnTo>
                  <a:pt x="1067" y="14087"/>
                </a:ln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67" name="Google Shape;67;g118e84a68ef_0_1"/>
          <p:cNvGrpSpPr/>
          <p:nvPr/>
        </p:nvGrpSpPr>
        <p:grpSpPr>
          <a:xfrm>
            <a:off x="3205161" y="8786812"/>
            <a:ext cx="554013" cy="380989"/>
            <a:chOff x="-1" y="0"/>
            <a:chExt cx="555402" cy="382404"/>
          </a:xfrm>
        </p:grpSpPr>
        <p:sp>
          <p:nvSpPr>
            <p:cNvPr id="68" name="Google Shape;68;g118e84a68ef_0_1"/>
            <p:cNvSpPr/>
            <p:nvPr/>
          </p:nvSpPr>
          <p:spPr>
            <a:xfrm>
              <a:off x="594" y="0"/>
              <a:ext cx="554807" cy="243324"/>
            </a:xfrm>
            <a:custGeom>
              <a:avLst/>
              <a:gdLst/>
              <a:ahLst/>
              <a:cxnLst/>
              <a:rect l="l" t="t" r="r" b="b"/>
              <a:pathLst>
                <a:path w="21475" h="21600" extrusionOk="0">
                  <a:moveTo>
                    <a:pt x="10759" y="3086"/>
                  </a:moveTo>
                  <a:cubicBezTo>
                    <a:pt x="20135" y="11571"/>
                    <a:pt x="20135" y="11571"/>
                    <a:pt x="20135" y="11571"/>
                  </a:cubicBezTo>
                  <a:cubicBezTo>
                    <a:pt x="10759" y="18514"/>
                    <a:pt x="10759" y="18514"/>
                    <a:pt x="10759" y="18514"/>
                  </a:cubicBezTo>
                  <a:cubicBezTo>
                    <a:pt x="1382" y="11571"/>
                    <a:pt x="1382" y="11571"/>
                    <a:pt x="1382" y="11571"/>
                  </a:cubicBezTo>
                  <a:cubicBezTo>
                    <a:pt x="10759" y="3086"/>
                    <a:pt x="10759" y="3086"/>
                    <a:pt x="10759" y="3086"/>
                  </a:cubicBezTo>
                  <a:moveTo>
                    <a:pt x="10759" y="0"/>
                  </a:moveTo>
                  <a:cubicBezTo>
                    <a:pt x="10591" y="0"/>
                    <a:pt x="10424" y="0"/>
                    <a:pt x="10256" y="0"/>
                  </a:cubicBezTo>
                  <a:cubicBezTo>
                    <a:pt x="880" y="8486"/>
                    <a:pt x="880" y="8486"/>
                    <a:pt x="880" y="8486"/>
                  </a:cubicBezTo>
                  <a:cubicBezTo>
                    <a:pt x="210" y="9257"/>
                    <a:pt x="-125" y="10414"/>
                    <a:pt x="42" y="11571"/>
                  </a:cubicBezTo>
                  <a:cubicBezTo>
                    <a:pt x="42" y="13114"/>
                    <a:pt x="377" y="13886"/>
                    <a:pt x="880" y="14657"/>
                  </a:cubicBezTo>
                  <a:cubicBezTo>
                    <a:pt x="10256" y="21600"/>
                    <a:pt x="10256" y="21600"/>
                    <a:pt x="10256" y="21600"/>
                  </a:cubicBezTo>
                  <a:cubicBezTo>
                    <a:pt x="10424" y="21600"/>
                    <a:pt x="10591" y="21600"/>
                    <a:pt x="10759" y="21600"/>
                  </a:cubicBezTo>
                  <a:cubicBezTo>
                    <a:pt x="10759" y="21600"/>
                    <a:pt x="10926" y="21600"/>
                    <a:pt x="11094" y="21600"/>
                  </a:cubicBezTo>
                  <a:cubicBezTo>
                    <a:pt x="20470" y="14657"/>
                    <a:pt x="20470" y="14657"/>
                    <a:pt x="20470" y="14657"/>
                  </a:cubicBezTo>
                  <a:cubicBezTo>
                    <a:pt x="20973" y="13886"/>
                    <a:pt x="21308" y="13114"/>
                    <a:pt x="21475" y="11571"/>
                  </a:cubicBezTo>
                  <a:cubicBezTo>
                    <a:pt x="21475" y="10414"/>
                    <a:pt x="21140" y="9257"/>
                    <a:pt x="20470" y="8486"/>
                  </a:cubicBezTo>
                  <a:cubicBezTo>
                    <a:pt x="11094" y="0"/>
                    <a:pt x="11094" y="0"/>
                    <a:pt x="11094" y="0"/>
                  </a:cubicBezTo>
                  <a:cubicBezTo>
                    <a:pt x="11094" y="0"/>
                    <a:pt x="10926" y="0"/>
                    <a:pt x="10759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9" name="Google Shape;69;g118e84a68ef_0_1"/>
            <p:cNvSpPr/>
            <p:nvPr/>
          </p:nvSpPr>
          <p:spPr>
            <a:xfrm>
              <a:off x="-1" y="189821"/>
              <a:ext cx="552819" cy="123055"/>
            </a:xfrm>
            <a:custGeom>
              <a:avLst/>
              <a:gdLst/>
              <a:ahLst/>
              <a:cxnLst/>
              <a:rect l="l" t="t" r="r" b="b"/>
              <a:pathLst>
                <a:path w="21396" h="21053" extrusionOk="0">
                  <a:moveTo>
                    <a:pt x="10782" y="21053"/>
                  </a:moveTo>
                  <a:cubicBezTo>
                    <a:pt x="10614" y="21053"/>
                    <a:pt x="10614" y="21053"/>
                    <a:pt x="10447" y="21053"/>
                  </a:cubicBezTo>
                  <a:cubicBezTo>
                    <a:pt x="400" y="6156"/>
                    <a:pt x="400" y="6156"/>
                    <a:pt x="400" y="6156"/>
                  </a:cubicBezTo>
                  <a:cubicBezTo>
                    <a:pt x="65" y="5412"/>
                    <a:pt x="-102" y="3922"/>
                    <a:pt x="65" y="2432"/>
                  </a:cubicBezTo>
                  <a:cubicBezTo>
                    <a:pt x="65" y="943"/>
                    <a:pt x="568" y="-547"/>
                    <a:pt x="903" y="198"/>
                  </a:cubicBezTo>
                  <a:cubicBezTo>
                    <a:pt x="10782" y="15094"/>
                    <a:pt x="10782" y="15094"/>
                    <a:pt x="10782" y="15094"/>
                  </a:cubicBezTo>
                  <a:cubicBezTo>
                    <a:pt x="20493" y="198"/>
                    <a:pt x="20493" y="198"/>
                    <a:pt x="20493" y="198"/>
                  </a:cubicBezTo>
                  <a:cubicBezTo>
                    <a:pt x="20828" y="-547"/>
                    <a:pt x="21331" y="943"/>
                    <a:pt x="21331" y="2432"/>
                  </a:cubicBezTo>
                  <a:cubicBezTo>
                    <a:pt x="21498" y="3922"/>
                    <a:pt x="21331" y="5412"/>
                    <a:pt x="20996" y="6156"/>
                  </a:cubicBezTo>
                  <a:cubicBezTo>
                    <a:pt x="10949" y="21053"/>
                    <a:pt x="10949" y="21053"/>
                    <a:pt x="10949" y="21053"/>
                  </a:cubicBezTo>
                  <a:cubicBezTo>
                    <a:pt x="10782" y="21053"/>
                    <a:pt x="10782" y="21053"/>
                    <a:pt x="10782" y="21053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0" name="Google Shape;70;g118e84a68ef_0_1"/>
            <p:cNvSpPr/>
            <p:nvPr/>
          </p:nvSpPr>
          <p:spPr>
            <a:xfrm>
              <a:off x="-1" y="259349"/>
              <a:ext cx="552819" cy="123055"/>
            </a:xfrm>
            <a:custGeom>
              <a:avLst/>
              <a:gdLst/>
              <a:ahLst/>
              <a:cxnLst/>
              <a:rect l="l" t="t" r="r" b="b"/>
              <a:pathLst>
                <a:path w="21396" h="21053" extrusionOk="0">
                  <a:moveTo>
                    <a:pt x="10782" y="21053"/>
                  </a:moveTo>
                  <a:cubicBezTo>
                    <a:pt x="10614" y="21053"/>
                    <a:pt x="10614" y="21053"/>
                    <a:pt x="10447" y="21053"/>
                  </a:cubicBezTo>
                  <a:cubicBezTo>
                    <a:pt x="400" y="6156"/>
                    <a:pt x="400" y="6156"/>
                    <a:pt x="400" y="6156"/>
                  </a:cubicBezTo>
                  <a:cubicBezTo>
                    <a:pt x="65" y="5412"/>
                    <a:pt x="-102" y="3922"/>
                    <a:pt x="65" y="2432"/>
                  </a:cubicBezTo>
                  <a:cubicBezTo>
                    <a:pt x="65" y="943"/>
                    <a:pt x="568" y="-547"/>
                    <a:pt x="903" y="198"/>
                  </a:cubicBezTo>
                  <a:cubicBezTo>
                    <a:pt x="10782" y="15094"/>
                    <a:pt x="10782" y="15094"/>
                    <a:pt x="10782" y="15094"/>
                  </a:cubicBezTo>
                  <a:cubicBezTo>
                    <a:pt x="20493" y="198"/>
                    <a:pt x="20493" y="198"/>
                    <a:pt x="20493" y="198"/>
                  </a:cubicBezTo>
                  <a:cubicBezTo>
                    <a:pt x="20828" y="-547"/>
                    <a:pt x="21331" y="943"/>
                    <a:pt x="21331" y="2432"/>
                  </a:cubicBezTo>
                  <a:cubicBezTo>
                    <a:pt x="21498" y="3922"/>
                    <a:pt x="21331" y="5412"/>
                    <a:pt x="20996" y="6156"/>
                  </a:cubicBezTo>
                  <a:cubicBezTo>
                    <a:pt x="10949" y="21053"/>
                    <a:pt x="10949" y="21053"/>
                    <a:pt x="10949" y="21053"/>
                  </a:cubicBezTo>
                  <a:cubicBezTo>
                    <a:pt x="10782" y="21053"/>
                    <a:pt x="10782" y="21053"/>
                    <a:pt x="10782" y="21053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71" name="Google Shape;71;g118e84a68ef_0_1"/>
          <p:cNvGrpSpPr/>
          <p:nvPr/>
        </p:nvGrpSpPr>
        <p:grpSpPr>
          <a:xfrm>
            <a:off x="3211513" y="10698162"/>
            <a:ext cx="538131" cy="441313"/>
            <a:chOff x="0" y="0"/>
            <a:chExt cx="538292" cy="440256"/>
          </a:xfrm>
        </p:grpSpPr>
        <p:sp>
          <p:nvSpPr>
            <p:cNvPr id="72" name="Google Shape;72;g118e84a68ef_0_1"/>
            <p:cNvSpPr/>
            <p:nvPr/>
          </p:nvSpPr>
          <p:spPr>
            <a:xfrm>
              <a:off x="157645" y="328746"/>
              <a:ext cx="111510" cy="1115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1600"/>
                  </a:moveTo>
                  <a:cubicBezTo>
                    <a:pt x="4500" y="21600"/>
                    <a:pt x="0" y="17100"/>
                    <a:pt x="0" y="10800"/>
                  </a:cubicBezTo>
                  <a:cubicBezTo>
                    <a:pt x="0" y="4500"/>
                    <a:pt x="4500" y="0"/>
                    <a:pt x="10800" y="0"/>
                  </a:cubicBezTo>
                  <a:cubicBezTo>
                    <a:pt x="17100" y="0"/>
                    <a:pt x="21600" y="4500"/>
                    <a:pt x="21600" y="10800"/>
                  </a:cubicBezTo>
                  <a:cubicBezTo>
                    <a:pt x="21600" y="17100"/>
                    <a:pt x="17100" y="21600"/>
                    <a:pt x="10800" y="21600"/>
                  </a:cubicBezTo>
                  <a:close/>
                  <a:moveTo>
                    <a:pt x="10800" y="7200"/>
                  </a:moveTo>
                  <a:cubicBezTo>
                    <a:pt x="9000" y="7200"/>
                    <a:pt x="7200" y="9000"/>
                    <a:pt x="7200" y="10800"/>
                  </a:cubicBezTo>
                  <a:cubicBezTo>
                    <a:pt x="7200" y="12600"/>
                    <a:pt x="9000" y="14400"/>
                    <a:pt x="10800" y="14400"/>
                  </a:cubicBezTo>
                  <a:cubicBezTo>
                    <a:pt x="12600" y="14400"/>
                    <a:pt x="14400" y="12600"/>
                    <a:pt x="14400" y="10800"/>
                  </a:cubicBezTo>
                  <a:cubicBezTo>
                    <a:pt x="14400" y="9000"/>
                    <a:pt x="12600" y="7200"/>
                    <a:pt x="10800" y="720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" name="Google Shape;73;g118e84a68ef_0_1"/>
            <p:cNvSpPr/>
            <p:nvPr/>
          </p:nvSpPr>
          <p:spPr>
            <a:xfrm>
              <a:off x="344128" y="328746"/>
              <a:ext cx="111510" cy="1115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7200"/>
                  </a:moveTo>
                  <a:cubicBezTo>
                    <a:pt x="12600" y="7200"/>
                    <a:pt x="14400" y="9000"/>
                    <a:pt x="14400" y="10800"/>
                  </a:cubicBezTo>
                  <a:cubicBezTo>
                    <a:pt x="14400" y="12600"/>
                    <a:pt x="12600" y="14400"/>
                    <a:pt x="10800" y="14400"/>
                  </a:cubicBezTo>
                  <a:cubicBezTo>
                    <a:pt x="9000" y="14400"/>
                    <a:pt x="7200" y="12600"/>
                    <a:pt x="7200" y="10800"/>
                  </a:cubicBezTo>
                  <a:cubicBezTo>
                    <a:pt x="7200" y="9000"/>
                    <a:pt x="9000" y="7200"/>
                    <a:pt x="10800" y="7200"/>
                  </a:cubicBezTo>
                  <a:moveTo>
                    <a:pt x="10800" y="0"/>
                  </a:moveTo>
                  <a:cubicBezTo>
                    <a:pt x="4500" y="0"/>
                    <a:pt x="0" y="4500"/>
                    <a:pt x="0" y="10800"/>
                  </a:cubicBezTo>
                  <a:cubicBezTo>
                    <a:pt x="0" y="17100"/>
                    <a:pt x="4500" y="21600"/>
                    <a:pt x="10800" y="21600"/>
                  </a:cubicBezTo>
                  <a:cubicBezTo>
                    <a:pt x="17100" y="21600"/>
                    <a:pt x="21600" y="17100"/>
                    <a:pt x="21600" y="10800"/>
                  </a:cubicBezTo>
                  <a:cubicBezTo>
                    <a:pt x="21600" y="4500"/>
                    <a:pt x="17100" y="0"/>
                    <a:pt x="1080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4" name="Google Shape;74;g118e84a68ef_0_1"/>
            <p:cNvSpPr/>
            <p:nvPr/>
          </p:nvSpPr>
          <p:spPr>
            <a:xfrm>
              <a:off x="0" y="0"/>
              <a:ext cx="501768" cy="299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00" y="18900"/>
                  </a:moveTo>
                  <a:cubicBezTo>
                    <a:pt x="5200" y="0"/>
                    <a:pt x="5200" y="0"/>
                    <a:pt x="5200" y="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400" y="0"/>
                    <a:pt x="0" y="675"/>
                    <a:pt x="0" y="1350"/>
                  </a:cubicBezTo>
                  <a:cubicBezTo>
                    <a:pt x="0" y="2025"/>
                    <a:pt x="400" y="2700"/>
                    <a:pt x="800" y="2700"/>
                  </a:cubicBezTo>
                  <a:cubicBezTo>
                    <a:pt x="800" y="2700"/>
                    <a:pt x="800" y="2700"/>
                    <a:pt x="800" y="2700"/>
                  </a:cubicBezTo>
                  <a:cubicBezTo>
                    <a:pt x="3800" y="2700"/>
                    <a:pt x="3800" y="2700"/>
                    <a:pt x="3800" y="2700"/>
                  </a:cubicBezTo>
                  <a:cubicBezTo>
                    <a:pt x="6000" y="21600"/>
                    <a:pt x="6000" y="21600"/>
                    <a:pt x="6000" y="21600"/>
                  </a:cubicBezTo>
                  <a:cubicBezTo>
                    <a:pt x="8400" y="21600"/>
                    <a:pt x="8400" y="21600"/>
                    <a:pt x="8400" y="21600"/>
                  </a:cubicBezTo>
                  <a:cubicBezTo>
                    <a:pt x="20800" y="21600"/>
                    <a:pt x="20800" y="21600"/>
                    <a:pt x="20800" y="21600"/>
                  </a:cubicBezTo>
                  <a:cubicBezTo>
                    <a:pt x="20800" y="21600"/>
                    <a:pt x="20800" y="21600"/>
                    <a:pt x="20800" y="21600"/>
                  </a:cubicBezTo>
                  <a:cubicBezTo>
                    <a:pt x="20800" y="21600"/>
                    <a:pt x="20800" y="21600"/>
                    <a:pt x="20800" y="21600"/>
                  </a:cubicBezTo>
                  <a:cubicBezTo>
                    <a:pt x="20800" y="21600"/>
                    <a:pt x="20800" y="21600"/>
                    <a:pt x="20800" y="21600"/>
                  </a:cubicBezTo>
                  <a:cubicBezTo>
                    <a:pt x="20800" y="21600"/>
                    <a:pt x="20800" y="21600"/>
                    <a:pt x="20800" y="21600"/>
                  </a:cubicBezTo>
                  <a:cubicBezTo>
                    <a:pt x="21200" y="21600"/>
                    <a:pt x="21600" y="20925"/>
                    <a:pt x="21600" y="20250"/>
                  </a:cubicBezTo>
                  <a:cubicBezTo>
                    <a:pt x="21600" y="19575"/>
                    <a:pt x="21200" y="18900"/>
                    <a:pt x="20800" y="18900"/>
                  </a:cubicBezTo>
                  <a:lnTo>
                    <a:pt x="7400" y="18900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5" name="Google Shape;75;g118e84a68ef_0_1"/>
            <p:cNvSpPr/>
            <p:nvPr/>
          </p:nvSpPr>
          <p:spPr>
            <a:xfrm>
              <a:off x="167258" y="38450"/>
              <a:ext cx="371034" cy="1864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60" y="17280"/>
                  </a:moveTo>
                  <a:cubicBezTo>
                    <a:pt x="3240" y="17280"/>
                    <a:pt x="3240" y="17280"/>
                    <a:pt x="3240" y="17280"/>
                  </a:cubicBezTo>
                  <a:cubicBezTo>
                    <a:pt x="2700" y="17280"/>
                    <a:pt x="2160" y="18360"/>
                    <a:pt x="2160" y="19440"/>
                  </a:cubicBezTo>
                  <a:cubicBezTo>
                    <a:pt x="2160" y="20520"/>
                    <a:pt x="2700" y="21600"/>
                    <a:pt x="3240" y="21600"/>
                  </a:cubicBezTo>
                  <a:cubicBezTo>
                    <a:pt x="18360" y="21600"/>
                    <a:pt x="18360" y="21600"/>
                    <a:pt x="18360" y="21600"/>
                  </a:cubicBezTo>
                  <a:cubicBezTo>
                    <a:pt x="18900" y="21600"/>
                    <a:pt x="19440" y="20520"/>
                    <a:pt x="19440" y="19440"/>
                  </a:cubicBezTo>
                  <a:cubicBezTo>
                    <a:pt x="19440" y="18360"/>
                    <a:pt x="18900" y="17280"/>
                    <a:pt x="18360" y="17280"/>
                  </a:cubicBezTo>
                  <a:close/>
                  <a:moveTo>
                    <a:pt x="19440" y="8640"/>
                  </a:moveTo>
                  <a:cubicBezTo>
                    <a:pt x="2160" y="8640"/>
                    <a:pt x="2160" y="8640"/>
                    <a:pt x="2160" y="8640"/>
                  </a:cubicBezTo>
                  <a:cubicBezTo>
                    <a:pt x="1620" y="8640"/>
                    <a:pt x="1080" y="9720"/>
                    <a:pt x="1080" y="10800"/>
                  </a:cubicBezTo>
                  <a:cubicBezTo>
                    <a:pt x="1080" y="11880"/>
                    <a:pt x="1620" y="12960"/>
                    <a:pt x="2160" y="12960"/>
                  </a:cubicBezTo>
                  <a:cubicBezTo>
                    <a:pt x="19440" y="12960"/>
                    <a:pt x="19440" y="12960"/>
                    <a:pt x="19440" y="12960"/>
                  </a:cubicBezTo>
                  <a:cubicBezTo>
                    <a:pt x="19980" y="12960"/>
                    <a:pt x="20520" y="11880"/>
                    <a:pt x="20520" y="10800"/>
                  </a:cubicBezTo>
                  <a:cubicBezTo>
                    <a:pt x="20520" y="9720"/>
                    <a:pt x="19980" y="8640"/>
                    <a:pt x="19440" y="8640"/>
                  </a:cubicBezTo>
                  <a:close/>
                  <a:moveTo>
                    <a:pt x="20520" y="0"/>
                  </a:moveTo>
                  <a:cubicBezTo>
                    <a:pt x="1080" y="0"/>
                    <a:pt x="1080" y="0"/>
                    <a:pt x="1080" y="0"/>
                  </a:cubicBezTo>
                  <a:cubicBezTo>
                    <a:pt x="540" y="0"/>
                    <a:pt x="0" y="1080"/>
                    <a:pt x="0" y="2160"/>
                  </a:cubicBezTo>
                  <a:cubicBezTo>
                    <a:pt x="0" y="3240"/>
                    <a:pt x="540" y="4320"/>
                    <a:pt x="1080" y="4320"/>
                  </a:cubicBezTo>
                  <a:cubicBezTo>
                    <a:pt x="20520" y="4320"/>
                    <a:pt x="20520" y="4320"/>
                    <a:pt x="20520" y="4320"/>
                  </a:cubicBezTo>
                  <a:cubicBezTo>
                    <a:pt x="21060" y="4320"/>
                    <a:pt x="21600" y="3240"/>
                    <a:pt x="21600" y="2160"/>
                  </a:cubicBezTo>
                  <a:cubicBezTo>
                    <a:pt x="21600" y="1080"/>
                    <a:pt x="21060" y="0"/>
                    <a:pt x="2052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6" name="Google Shape;76;g118e84a68ef_0_1"/>
          <p:cNvSpPr txBox="1"/>
          <p:nvPr/>
        </p:nvSpPr>
        <p:spPr>
          <a:xfrm>
            <a:off x="693737" y="12206287"/>
            <a:ext cx="2941500" cy="10590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 ExtraBold"/>
              <a:buNone/>
            </a:pPr>
            <a:r>
              <a:rPr lang="en-US" sz="2000" b="0" i="0" u="none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Recursos editables</a:t>
            </a:r>
            <a:endParaRPr/>
          </a:p>
        </p:txBody>
      </p:sp>
      <p:cxnSp>
        <p:nvCxnSpPr>
          <p:cNvPr id="77" name="Google Shape;77;g118e84a68ef_0_1"/>
          <p:cNvCxnSpPr/>
          <p:nvPr/>
        </p:nvCxnSpPr>
        <p:spPr>
          <a:xfrm rot="10800000" flipH="1">
            <a:off x="1125537" y="11117262"/>
            <a:ext cx="1066800" cy="1066800"/>
          </a:xfrm>
          <a:prstGeom prst="straightConnector1">
            <a:avLst/>
          </a:prstGeom>
          <a:noFill/>
          <a:ln w="50800" cap="flat" cmpd="sng">
            <a:solidFill>
              <a:srgbClr val="A6AAA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8" name="Google Shape;78;g118e84a68ef_0_1"/>
          <p:cNvGrpSpPr/>
          <p:nvPr/>
        </p:nvGrpSpPr>
        <p:grpSpPr>
          <a:xfrm>
            <a:off x="2989262" y="2530475"/>
            <a:ext cx="1008101" cy="8893417"/>
            <a:chOff x="0" y="0"/>
            <a:chExt cx="1008000" cy="8891639"/>
          </a:xfrm>
        </p:grpSpPr>
        <p:sp>
          <p:nvSpPr>
            <p:cNvPr id="79" name="Google Shape;79;g118e84a68ef_0_1"/>
            <p:cNvSpPr/>
            <p:nvPr/>
          </p:nvSpPr>
          <p:spPr>
            <a:xfrm>
              <a:off x="0" y="2031999"/>
              <a:ext cx="1008000" cy="1008000"/>
            </a:xfrm>
            <a:prstGeom prst="ellipse">
              <a:avLst/>
            </a:prstGeom>
            <a:noFill/>
            <a:ln w="762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80" name="Google Shape;80;g118e84a68ef_0_1"/>
            <p:cNvCxnSpPr/>
            <p:nvPr/>
          </p:nvCxnSpPr>
          <p:spPr>
            <a:xfrm>
              <a:off x="504001" y="1188321"/>
              <a:ext cx="0" cy="663000"/>
            </a:xfrm>
            <a:prstGeom prst="straightConnector1">
              <a:avLst/>
            </a:prstGeom>
            <a:noFill/>
            <a:ln w="38100" cap="flat" cmpd="sng">
              <a:solidFill>
                <a:srgbClr val="2F5379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1" name="Google Shape;81;g118e84a68ef_0_1"/>
            <p:cNvSpPr/>
            <p:nvPr/>
          </p:nvSpPr>
          <p:spPr>
            <a:xfrm>
              <a:off x="0" y="3973557"/>
              <a:ext cx="1008000" cy="1008000"/>
            </a:xfrm>
            <a:prstGeom prst="ellipse">
              <a:avLst/>
            </a:prstGeom>
            <a:noFill/>
            <a:ln w="762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82" name="Google Shape;82;g118e84a68ef_0_1"/>
            <p:cNvCxnSpPr/>
            <p:nvPr/>
          </p:nvCxnSpPr>
          <p:spPr>
            <a:xfrm>
              <a:off x="504001" y="3129880"/>
              <a:ext cx="0" cy="663000"/>
            </a:xfrm>
            <a:prstGeom prst="straightConnector1">
              <a:avLst/>
            </a:prstGeom>
            <a:noFill/>
            <a:ln w="38100" cap="flat" cmpd="sng">
              <a:solidFill>
                <a:srgbClr val="2F5379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3" name="Google Shape;83;g118e84a68ef_0_1"/>
            <p:cNvSpPr/>
            <p:nvPr/>
          </p:nvSpPr>
          <p:spPr>
            <a:xfrm>
              <a:off x="0" y="5942081"/>
              <a:ext cx="1008000" cy="1008000"/>
            </a:xfrm>
            <a:prstGeom prst="ellipse">
              <a:avLst/>
            </a:prstGeom>
            <a:noFill/>
            <a:ln w="762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84" name="Google Shape;84;g118e84a68ef_0_1"/>
            <p:cNvCxnSpPr/>
            <p:nvPr/>
          </p:nvCxnSpPr>
          <p:spPr>
            <a:xfrm>
              <a:off x="504001" y="5098403"/>
              <a:ext cx="0" cy="663000"/>
            </a:xfrm>
            <a:prstGeom prst="straightConnector1">
              <a:avLst/>
            </a:prstGeom>
            <a:noFill/>
            <a:ln w="38100" cap="flat" cmpd="sng">
              <a:solidFill>
                <a:srgbClr val="2F5379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5" name="Google Shape;85;g118e84a68ef_0_1"/>
            <p:cNvSpPr/>
            <p:nvPr/>
          </p:nvSpPr>
          <p:spPr>
            <a:xfrm>
              <a:off x="0" y="7883639"/>
              <a:ext cx="1008000" cy="1008000"/>
            </a:xfrm>
            <a:prstGeom prst="ellipse">
              <a:avLst/>
            </a:prstGeom>
            <a:noFill/>
            <a:ln w="762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86" name="Google Shape;86;g118e84a68ef_0_1"/>
            <p:cNvCxnSpPr/>
            <p:nvPr/>
          </p:nvCxnSpPr>
          <p:spPr>
            <a:xfrm>
              <a:off x="504001" y="7039961"/>
              <a:ext cx="0" cy="663000"/>
            </a:xfrm>
            <a:prstGeom prst="straightConnector1">
              <a:avLst/>
            </a:prstGeom>
            <a:noFill/>
            <a:ln w="38100" cap="flat" cmpd="sng">
              <a:solidFill>
                <a:srgbClr val="2F5379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7" name="Google Shape;87;g118e84a68ef_0_1"/>
            <p:cNvSpPr/>
            <p:nvPr/>
          </p:nvSpPr>
          <p:spPr>
            <a:xfrm>
              <a:off x="0" y="0"/>
              <a:ext cx="1008000" cy="1008000"/>
            </a:xfrm>
            <a:prstGeom prst="ellipse">
              <a:avLst/>
            </a:prstGeom>
            <a:noFill/>
            <a:ln w="762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8" name="Google Shape;88;g118e84a68ef_0_1"/>
          <p:cNvSpPr txBox="1"/>
          <p:nvPr/>
        </p:nvSpPr>
        <p:spPr>
          <a:xfrm>
            <a:off x="4237037" y="2667000"/>
            <a:ext cx="3511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Qui</a:t>
            </a:r>
            <a:r>
              <a:rPr lang="en-US" sz="3600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é</a:t>
            </a: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nes somos</a:t>
            </a:r>
            <a:endParaRPr/>
          </a:p>
        </p:txBody>
      </p:sp>
      <p:sp>
        <p:nvSpPr>
          <p:cNvPr id="89" name="Google Shape;89;g118e84a68ef_0_1"/>
          <p:cNvSpPr txBox="1"/>
          <p:nvPr/>
        </p:nvSpPr>
        <p:spPr>
          <a:xfrm>
            <a:off x="4237037" y="4711700"/>
            <a:ext cx="733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Qué hacemos</a:t>
            </a:r>
            <a:endParaRPr/>
          </a:p>
        </p:txBody>
      </p:sp>
      <p:sp>
        <p:nvSpPr>
          <p:cNvPr id="90" name="Google Shape;90;g118e84a68ef_0_1"/>
          <p:cNvSpPr txBox="1"/>
          <p:nvPr/>
        </p:nvSpPr>
        <p:spPr>
          <a:xfrm>
            <a:off x="4237019" y="6616700"/>
            <a:ext cx="579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Análisis de situación</a:t>
            </a:r>
            <a:endParaRPr/>
          </a:p>
        </p:txBody>
      </p:sp>
      <p:sp>
        <p:nvSpPr>
          <p:cNvPr id="91" name="Google Shape;91;g118e84a68ef_0_1"/>
          <p:cNvSpPr txBox="1"/>
          <p:nvPr/>
        </p:nvSpPr>
        <p:spPr>
          <a:xfrm>
            <a:off x="4237037" y="8661400"/>
            <a:ext cx="670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Plan de Marketing (propuesta)</a:t>
            </a:r>
            <a:endParaRPr/>
          </a:p>
        </p:txBody>
      </p:sp>
      <p:sp>
        <p:nvSpPr>
          <p:cNvPr id="92" name="Google Shape;92;g118e84a68ef_0_1"/>
          <p:cNvSpPr txBox="1"/>
          <p:nvPr/>
        </p:nvSpPr>
        <p:spPr>
          <a:xfrm>
            <a:off x="4237037" y="10579100"/>
            <a:ext cx="291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b="0" i="0" u="none">
                <a:solidFill>
                  <a:srgbClr val="0A0A0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Presupuesto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e84a68ef_0_45"/>
          <p:cNvSpPr txBox="1">
            <a:spLocks noGrp="1"/>
          </p:cNvSpPr>
          <p:nvPr>
            <p:ph type="title"/>
          </p:nvPr>
        </p:nvSpPr>
        <p:spPr>
          <a:xfrm>
            <a:off x="545448" y="552025"/>
            <a:ext cx="20638800" cy="736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B5394"/>
                </a:solidFill>
              </a:rPr>
              <a:t>Quiénes somos / Información acerca de la empresa</a:t>
            </a:r>
            <a:endParaRPr sz="6000">
              <a:solidFill>
                <a:srgbClr val="0B5394"/>
              </a:solidFill>
            </a:endParaRPr>
          </a:p>
        </p:txBody>
      </p:sp>
      <p:sp>
        <p:nvSpPr>
          <p:cNvPr id="98" name="Google Shape;98;g118e84a68ef_0_45"/>
          <p:cNvSpPr txBox="1"/>
          <p:nvPr/>
        </p:nvSpPr>
        <p:spPr>
          <a:xfrm>
            <a:off x="1941502" y="2943225"/>
            <a:ext cx="66882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Font typeface="Raleway SemiBold"/>
              <a:buNone/>
            </a:pPr>
            <a:r>
              <a:rPr lang="en-US" sz="3600" i="0" u="none">
                <a:solidFill>
                  <a:srgbClr val="0A0A0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Descripción</a:t>
            </a:r>
            <a:endParaRPr sz="3600" i="0" u="none">
              <a:solidFill>
                <a:srgbClr val="0A0A0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endParaRPr sz="3600" i="0" u="none">
              <a:solidFill>
                <a:srgbClr val="0A0A0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379"/>
              </a:buClr>
              <a:buSzPts val="3600"/>
              <a:buFont typeface="Poppins"/>
              <a:buChar char="●"/>
            </a:pPr>
            <a:r>
              <a:rPr lang="en-US" sz="3600" i="0" u="none">
                <a:solidFill>
                  <a:srgbClr val="6C6C6C"/>
                </a:solidFill>
                <a:latin typeface="Poppins"/>
                <a:ea typeface="Poppins"/>
                <a:cs typeface="Poppins"/>
                <a:sym typeface="Poppins"/>
              </a:rPr>
              <a:t>Bullet</a:t>
            </a:r>
            <a:endParaRPr sz="3600" i="0" u="none">
              <a:solidFill>
                <a:srgbClr val="6C6C6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379"/>
              </a:buClr>
              <a:buSzPts val="3600"/>
              <a:buFont typeface="Poppins"/>
              <a:buChar char="●"/>
            </a:pPr>
            <a:r>
              <a:rPr lang="en-US" sz="3600" i="0" u="none">
                <a:solidFill>
                  <a:srgbClr val="6C6C6C"/>
                </a:solidFill>
                <a:latin typeface="Poppins"/>
                <a:ea typeface="Poppins"/>
                <a:cs typeface="Poppins"/>
                <a:sym typeface="Poppins"/>
              </a:rPr>
              <a:t>Bullet</a:t>
            </a:r>
            <a:endParaRPr sz="3600" i="0" u="none">
              <a:solidFill>
                <a:srgbClr val="6C6C6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379"/>
              </a:buClr>
              <a:buSzPts val="3600"/>
              <a:buFont typeface="Poppins"/>
              <a:buChar char="●"/>
            </a:pPr>
            <a:r>
              <a:rPr lang="en-US" sz="3600" i="0" u="none">
                <a:solidFill>
                  <a:srgbClr val="6C6C6C"/>
                </a:solidFill>
                <a:latin typeface="Poppins"/>
                <a:ea typeface="Poppins"/>
                <a:cs typeface="Poppins"/>
                <a:sym typeface="Poppins"/>
              </a:rPr>
              <a:t>Bullet</a:t>
            </a:r>
            <a:endParaRPr sz="3600" i="0" u="none">
              <a:solidFill>
                <a:srgbClr val="6C6C6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379"/>
              </a:buClr>
              <a:buSzPts val="3600"/>
              <a:buFont typeface="Poppins"/>
              <a:buChar char="●"/>
            </a:pPr>
            <a:r>
              <a:rPr lang="en-US" sz="3600" i="0" u="none">
                <a:solidFill>
                  <a:srgbClr val="6C6C6C"/>
                </a:solidFill>
                <a:latin typeface="Poppins"/>
                <a:ea typeface="Poppins"/>
                <a:cs typeface="Poppins"/>
                <a:sym typeface="Poppins"/>
              </a:rPr>
              <a:t>Bullet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8e84a68ef_0_53"/>
          <p:cNvSpPr txBox="1">
            <a:spLocks noGrp="1"/>
          </p:cNvSpPr>
          <p:nvPr>
            <p:ph type="title"/>
          </p:nvPr>
        </p:nvSpPr>
        <p:spPr>
          <a:xfrm>
            <a:off x="535209" y="409153"/>
            <a:ext cx="17023500" cy="736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B5394"/>
                </a:solidFill>
              </a:rPr>
              <a:t>Qué hacemos / Servicios</a:t>
            </a:r>
            <a:endParaRPr sz="5500">
              <a:solidFill>
                <a:srgbClr val="0B5394"/>
              </a:solidFill>
            </a:endParaRPr>
          </a:p>
        </p:txBody>
      </p:sp>
      <p:grpSp>
        <p:nvGrpSpPr>
          <p:cNvPr id="104" name="Google Shape;104;g118e84a68ef_0_53"/>
          <p:cNvGrpSpPr/>
          <p:nvPr/>
        </p:nvGrpSpPr>
        <p:grpSpPr>
          <a:xfrm>
            <a:off x="10523537" y="5565775"/>
            <a:ext cx="2778066" cy="2778066"/>
            <a:chOff x="-1" y="-1"/>
            <a:chExt cx="2778900" cy="2778900"/>
          </a:xfrm>
        </p:grpSpPr>
        <p:sp>
          <p:nvSpPr>
            <p:cNvPr id="105" name="Google Shape;105;g118e84a68ef_0_53"/>
            <p:cNvSpPr txBox="1"/>
            <p:nvPr/>
          </p:nvSpPr>
          <p:spPr>
            <a:xfrm>
              <a:off x="110681" y="980473"/>
              <a:ext cx="2557500" cy="8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C6C"/>
                </a:buClr>
                <a:buSzPts val="4300"/>
                <a:buFont typeface="Raleway"/>
                <a:buNone/>
              </a:pPr>
              <a:r>
                <a:rPr lang="en-US" sz="4300" b="1" i="0" u="none">
                  <a:solidFill>
                    <a:srgbClr val="6C6C6C"/>
                  </a:solidFill>
                  <a:latin typeface="Raleway"/>
                  <a:ea typeface="Raleway"/>
                  <a:cs typeface="Raleway"/>
                  <a:sym typeface="Raleway"/>
                </a:rPr>
                <a:t>Servicios</a:t>
              </a:r>
              <a:endParaRPr/>
            </a:p>
          </p:txBody>
        </p:sp>
        <p:sp>
          <p:nvSpPr>
            <p:cNvPr id="106" name="Google Shape;106;g118e84a68ef_0_53"/>
            <p:cNvSpPr/>
            <p:nvPr/>
          </p:nvSpPr>
          <p:spPr>
            <a:xfrm>
              <a:off x="-1" y="-1"/>
              <a:ext cx="2778900" cy="2778900"/>
            </a:xfrm>
            <a:prstGeom prst="ellipse">
              <a:avLst/>
            </a:prstGeom>
            <a:noFill/>
            <a:ln w="50800" cap="flat" cmpd="sng">
              <a:solidFill>
                <a:srgbClr val="2F5379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07" name="Google Shape;107;g118e84a68ef_0_53"/>
          <p:cNvSpPr/>
          <p:nvPr/>
        </p:nvSpPr>
        <p:spPr>
          <a:xfrm>
            <a:off x="10955337" y="1355725"/>
            <a:ext cx="1914600" cy="1914600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8" name="Google Shape;108;g118e84a68ef_0_53"/>
          <p:cNvCxnSpPr/>
          <p:nvPr/>
        </p:nvCxnSpPr>
        <p:spPr>
          <a:xfrm rot="10800000">
            <a:off x="11912600" y="3557612"/>
            <a:ext cx="0" cy="1774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g118e84a68ef_0_53"/>
          <p:cNvSpPr/>
          <p:nvPr/>
        </p:nvSpPr>
        <p:spPr>
          <a:xfrm rot="10800000">
            <a:off x="10955262" y="10564737"/>
            <a:ext cx="1914600" cy="1914600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0" name="Google Shape;110;g118e84a68ef_0_53"/>
          <p:cNvCxnSpPr/>
          <p:nvPr/>
        </p:nvCxnSpPr>
        <p:spPr>
          <a:xfrm>
            <a:off x="11915775" y="8502650"/>
            <a:ext cx="0" cy="1774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g118e84a68ef_0_53"/>
          <p:cNvSpPr/>
          <p:nvPr/>
        </p:nvSpPr>
        <p:spPr>
          <a:xfrm rot="5400000">
            <a:off x="15541550" y="6049962"/>
            <a:ext cx="1914600" cy="1914600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2" name="Google Shape;112;g118e84a68ef_0_53"/>
          <p:cNvCxnSpPr/>
          <p:nvPr/>
        </p:nvCxnSpPr>
        <p:spPr>
          <a:xfrm>
            <a:off x="13481050" y="7005637"/>
            <a:ext cx="1774800" cy="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g118e84a68ef_0_53"/>
          <p:cNvSpPr/>
          <p:nvPr/>
        </p:nvSpPr>
        <p:spPr>
          <a:xfrm rot="-5400000">
            <a:off x="6332537" y="6049887"/>
            <a:ext cx="1914600" cy="1914600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4" name="Google Shape;114;g118e84a68ef_0_53"/>
          <p:cNvCxnSpPr/>
          <p:nvPr/>
        </p:nvCxnSpPr>
        <p:spPr>
          <a:xfrm rot="10800000">
            <a:off x="8536012" y="7008812"/>
            <a:ext cx="1774800" cy="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g118e84a68ef_0_53"/>
          <p:cNvSpPr/>
          <p:nvPr/>
        </p:nvSpPr>
        <p:spPr>
          <a:xfrm rot="2700000">
            <a:off x="14228673" y="2776574"/>
            <a:ext cx="1914704" cy="1914704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6" name="Google Shape;116;g118e84a68ef_0_53"/>
          <p:cNvCxnSpPr/>
          <p:nvPr/>
        </p:nvCxnSpPr>
        <p:spPr>
          <a:xfrm rot="10800000" flipH="1">
            <a:off x="13050837" y="4611599"/>
            <a:ext cx="1255800" cy="1255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g118e84a68ef_0_53"/>
          <p:cNvSpPr/>
          <p:nvPr/>
        </p:nvSpPr>
        <p:spPr>
          <a:xfrm rot="-8100000">
            <a:off x="7717016" y="9286770"/>
            <a:ext cx="1915977" cy="1914704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8" name="Google Shape;118;g118e84a68ef_0_53"/>
          <p:cNvCxnSpPr/>
          <p:nvPr/>
        </p:nvCxnSpPr>
        <p:spPr>
          <a:xfrm flipH="1">
            <a:off x="9556662" y="8110537"/>
            <a:ext cx="1255800" cy="1255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g118e84a68ef_0_53"/>
          <p:cNvSpPr/>
          <p:nvPr/>
        </p:nvSpPr>
        <p:spPr>
          <a:xfrm rot="8100000">
            <a:off x="14211084" y="9377273"/>
            <a:ext cx="1914704" cy="1914704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20" name="Google Shape;120;g118e84a68ef_0_53"/>
          <p:cNvCxnSpPr/>
          <p:nvPr/>
        </p:nvCxnSpPr>
        <p:spPr>
          <a:xfrm>
            <a:off x="13034962" y="8197850"/>
            <a:ext cx="1255800" cy="1255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g118e84a68ef_0_53"/>
          <p:cNvSpPr/>
          <p:nvPr/>
        </p:nvSpPr>
        <p:spPr>
          <a:xfrm rot="-2700000">
            <a:off x="7699412" y="2865348"/>
            <a:ext cx="1914704" cy="1914704"/>
          </a:xfrm>
          <a:prstGeom prst="ellipse">
            <a:avLst/>
          </a:prstGeom>
          <a:noFill/>
          <a:ln w="50800" cap="flat" cmpd="sng">
            <a:solidFill>
              <a:srgbClr val="2F53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22" name="Google Shape;122;g118e84a68ef_0_53"/>
          <p:cNvCxnSpPr/>
          <p:nvPr/>
        </p:nvCxnSpPr>
        <p:spPr>
          <a:xfrm rot="10800000">
            <a:off x="9537825" y="4703674"/>
            <a:ext cx="1254000" cy="1255800"/>
          </a:xfrm>
          <a:prstGeom prst="straightConnector1">
            <a:avLst/>
          </a:prstGeom>
          <a:noFill/>
          <a:ln w="50800" cap="flat" cmpd="sng">
            <a:solidFill>
              <a:srgbClr val="2F5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118e84a68ef_0_53"/>
          <p:cNvSpPr txBox="1"/>
          <p:nvPr/>
        </p:nvSpPr>
        <p:spPr>
          <a:xfrm>
            <a:off x="11398250" y="454025"/>
            <a:ext cx="104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4" name="Google Shape;124;g118e84a68ef_0_53"/>
          <p:cNvSpPr txBox="1"/>
          <p:nvPr/>
        </p:nvSpPr>
        <p:spPr>
          <a:xfrm>
            <a:off x="16113125" y="3425825"/>
            <a:ext cx="104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5" name="Google Shape;125;g118e84a68ef_0_53"/>
          <p:cNvSpPr txBox="1"/>
          <p:nvPr/>
        </p:nvSpPr>
        <p:spPr>
          <a:xfrm>
            <a:off x="17618075" y="6691312"/>
            <a:ext cx="104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6" name="Google Shape;126;g118e84a68ef_0_53"/>
          <p:cNvSpPr txBox="1"/>
          <p:nvPr/>
        </p:nvSpPr>
        <p:spPr>
          <a:xfrm>
            <a:off x="16409987" y="10061575"/>
            <a:ext cx="104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7" name="Google Shape;127;g118e84a68ef_0_53"/>
          <p:cNvSpPr txBox="1"/>
          <p:nvPr/>
        </p:nvSpPr>
        <p:spPr>
          <a:xfrm>
            <a:off x="4724400" y="3425825"/>
            <a:ext cx="259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8" name="Google Shape;128;g118e84a68ef_0_53"/>
          <p:cNvSpPr txBox="1"/>
          <p:nvPr/>
        </p:nvSpPr>
        <p:spPr>
          <a:xfrm>
            <a:off x="4591050" y="6678612"/>
            <a:ext cx="158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29" name="Google Shape;129;g118e84a68ef_0_53"/>
          <p:cNvSpPr txBox="1"/>
          <p:nvPr/>
        </p:nvSpPr>
        <p:spPr>
          <a:xfrm>
            <a:off x="5235575" y="10026650"/>
            <a:ext cx="226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130" name="Google Shape;130;g118e84a68ef_0_53"/>
          <p:cNvSpPr txBox="1"/>
          <p:nvPr/>
        </p:nvSpPr>
        <p:spPr>
          <a:xfrm>
            <a:off x="10455275" y="12671425"/>
            <a:ext cx="255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6C6C6C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8e84a68ef_0_57"/>
          <p:cNvSpPr txBox="1">
            <a:spLocks noGrp="1"/>
          </p:cNvSpPr>
          <p:nvPr>
            <p:ph type="title"/>
          </p:nvPr>
        </p:nvSpPr>
        <p:spPr>
          <a:xfrm>
            <a:off x="535209" y="409153"/>
            <a:ext cx="17023500" cy="736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B5394"/>
                </a:solidFill>
              </a:rPr>
              <a:t>Análisis de situación</a:t>
            </a:r>
            <a:endParaRPr sz="6000">
              <a:solidFill>
                <a:srgbClr val="0B5394"/>
              </a:solidFill>
            </a:endParaRPr>
          </a:p>
        </p:txBody>
      </p:sp>
      <p:grpSp>
        <p:nvGrpSpPr>
          <p:cNvPr id="136" name="Google Shape;136;g118e84a68ef_0_57"/>
          <p:cNvGrpSpPr/>
          <p:nvPr/>
        </p:nvGrpSpPr>
        <p:grpSpPr>
          <a:xfrm>
            <a:off x="9272585" y="4371984"/>
            <a:ext cx="5173684" cy="7486292"/>
            <a:chOff x="-550367" y="-266700"/>
            <a:chExt cx="5173167" cy="7487790"/>
          </a:xfrm>
        </p:grpSpPr>
        <p:pic>
          <p:nvPicPr>
            <p:cNvPr id="137" name="Google Shape;137;g118e84a68ef_0_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0367" y="-266700"/>
              <a:ext cx="5173167" cy="6041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g118e84a68ef_0_57"/>
            <p:cNvSpPr txBox="1"/>
            <p:nvPr/>
          </p:nvSpPr>
          <p:spPr>
            <a:xfrm>
              <a:off x="69282" y="6625890"/>
              <a:ext cx="40386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Raleway Black"/>
                <a:buNone/>
              </a:pPr>
              <a:r>
                <a:rPr lang="en-US" sz="3200" i="0" u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Facebook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" name="Google Shape;139;g118e84a68ef_0_57"/>
            <p:cNvSpPr/>
            <p:nvPr/>
          </p:nvSpPr>
          <p:spPr>
            <a:xfrm>
              <a:off x="1758834" y="847145"/>
              <a:ext cx="1702246" cy="1893236"/>
            </a:xfrm>
            <a:custGeom>
              <a:avLst/>
              <a:gdLst/>
              <a:ahLst/>
              <a:cxnLst/>
              <a:rect l="l" t="t" r="r" b="b"/>
              <a:pathLst>
                <a:path w="19623" h="20664" extrusionOk="0">
                  <a:moveTo>
                    <a:pt x="9300" y="20664"/>
                  </a:moveTo>
                  <a:lnTo>
                    <a:pt x="7532" y="18323"/>
                  </a:lnTo>
                  <a:cubicBezTo>
                    <a:pt x="2263" y="17130"/>
                    <a:pt x="-988" y="12119"/>
                    <a:pt x="271" y="7131"/>
                  </a:cubicBezTo>
                  <a:cubicBezTo>
                    <a:pt x="1531" y="2142"/>
                    <a:pt x="6823" y="-936"/>
                    <a:pt x="12092" y="256"/>
                  </a:cubicBezTo>
                  <a:cubicBezTo>
                    <a:pt x="17361" y="1449"/>
                    <a:pt x="20612" y="6459"/>
                    <a:pt x="19353" y="11448"/>
                  </a:cubicBezTo>
                  <a:cubicBezTo>
                    <a:pt x="18423" y="15131"/>
                    <a:pt x="15226" y="17910"/>
                    <a:pt x="11272" y="18473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>
                  <a:alpha val="0"/>
                </a:srgbClr>
              </a:solidFill>
              <a:prstDash val="solid"/>
              <a:miter lim="262144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40" name="Google Shape;140;g118e84a68ef_0_57"/>
          <p:cNvGrpSpPr/>
          <p:nvPr/>
        </p:nvGrpSpPr>
        <p:grpSpPr>
          <a:xfrm>
            <a:off x="17092632" y="3427412"/>
            <a:ext cx="5182998" cy="8432981"/>
            <a:chOff x="-508289" y="-1"/>
            <a:chExt cx="5182480" cy="8431295"/>
          </a:xfrm>
        </p:grpSpPr>
        <p:pic>
          <p:nvPicPr>
            <p:cNvPr id="141" name="Google Shape;141;g118e84a68ef_0_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08289" y="943513"/>
              <a:ext cx="5173168" cy="604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g118e84a68ef_0_57"/>
            <p:cNvSpPr txBox="1"/>
            <p:nvPr/>
          </p:nvSpPr>
          <p:spPr>
            <a:xfrm>
              <a:off x="0" y="7836094"/>
              <a:ext cx="40386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Raleway Black"/>
                <a:buNone/>
              </a:pPr>
              <a:r>
                <a:rPr lang="en-US" sz="3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YouTube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g118e84a68ef_0_57"/>
            <p:cNvSpPr/>
            <p:nvPr/>
          </p:nvSpPr>
          <p:spPr>
            <a:xfrm>
              <a:off x="2971945" y="-1"/>
              <a:ext cx="1702246" cy="1893236"/>
            </a:xfrm>
            <a:custGeom>
              <a:avLst/>
              <a:gdLst/>
              <a:ahLst/>
              <a:cxnLst/>
              <a:rect l="l" t="t" r="r" b="b"/>
              <a:pathLst>
                <a:path w="19623" h="20664" extrusionOk="0">
                  <a:moveTo>
                    <a:pt x="9300" y="20664"/>
                  </a:moveTo>
                  <a:lnTo>
                    <a:pt x="7532" y="18323"/>
                  </a:lnTo>
                  <a:cubicBezTo>
                    <a:pt x="2263" y="17130"/>
                    <a:pt x="-988" y="12119"/>
                    <a:pt x="271" y="7131"/>
                  </a:cubicBezTo>
                  <a:cubicBezTo>
                    <a:pt x="1531" y="2142"/>
                    <a:pt x="6823" y="-936"/>
                    <a:pt x="12092" y="256"/>
                  </a:cubicBezTo>
                  <a:cubicBezTo>
                    <a:pt x="17361" y="1449"/>
                    <a:pt x="20612" y="6459"/>
                    <a:pt x="19353" y="11448"/>
                  </a:cubicBezTo>
                  <a:cubicBezTo>
                    <a:pt x="18423" y="15131"/>
                    <a:pt x="15226" y="17910"/>
                    <a:pt x="11272" y="18473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>
                  <a:alpha val="0"/>
                </a:srgbClr>
              </a:solidFill>
              <a:prstDash val="solid"/>
              <a:miter lim="262144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144;g118e84a68ef_0_57"/>
            <p:cNvSpPr/>
            <p:nvPr/>
          </p:nvSpPr>
          <p:spPr>
            <a:xfrm>
              <a:off x="3475273" y="50501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193" y="11575"/>
                  </a:moveTo>
                  <a:lnTo>
                    <a:pt x="7725" y="15135"/>
                  </a:lnTo>
                  <a:cubicBezTo>
                    <a:pt x="6830" y="15562"/>
                    <a:pt x="6098" y="15105"/>
                    <a:pt x="6098" y="14121"/>
                  </a:cubicBezTo>
                  <a:lnTo>
                    <a:pt x="6098" y="12590"/>
                  </a:lnTo>
                  <a:cubicBezTo>
                    <a:pt x="6098" y="11605"/>
                    <a:pt x="6098" y="9994"/>
                    <a:pt x="6098" y="9009"/>
                  </a:cubicBezTo>
                  <a:lnTo>
                    <a:pt x="6098" y="7478"/>
                  </a:lnTo>
                  <a:cubicBezTo>
                    <a:pt x="6098" y="6493"/>
                    <a:pt x="6830" y="6037"/>
                    <a:pt x="7725" y="6464"/>
                  </a:cubicBezTo>
                  <a:lnTo>
                    <a:pt x="15193" y="10024"/>
                  </a:lnTo>
                  <a:cubicBezTo>
                    <a:pt x="16088" y="10451"/>
                    <a:pt x="16088" y="11149"/>
                    <a:pt x="15193" y="11575"/>
                  </a:cubicBezTo>
                  <a:close/>
                  <a:moveTo>
                    <a:pt x="15119" y="0"/>
                  </a:moveTo>
                  <a:lnTo>
                    <a:pt x="6479" y="0"/>
                  </a:lnTo>
                  <a:cubicBezTo>
                    <a:pt x="2900" y="0"/>
                    <a:pt x="0" y="2900"/>
                    <a:pt x="0" y="6479"/>
                  </a:cubicBezTo>
                  <a:lnTo>
                    <a:pt x="0" y="15119"/>
                  </a:lnTo>
                  <a:cubicBezTo>
                    <a:pt x="0" y="18698"/>
                    <a:pt x="2900" y="21600"/>
                    <a:pt x="6479" y="21600"/>
                  </a:cubicBezTo>
                  <a:lnTo>
                    <a:pt x="15119" y="21600"/>
                  </a:lnTo>
                  <a:cubicBezTo>
                    <a:pt x="18698" y="21600"/>
                    <a:pt x="21600" y="18698"/>
                    <a:pt x="21600" y="15119"/>
                  </a:cubicBezTo>
                  <a:lnTo>
                    <a:pt x="21600" y="6479"/>
                  </a:lnTo>
                  <a:cubicBezTo>
                    <a:pt x="21600" y="2900"/>
                    <a:pt x="18698" y="0"/>
                    <a:pt x="15119" y="0"/>
                  </a:cubicBezTo>
                  <a:close/>
                </a:path>
              </a:pathLst>
            </a:custGeom>
            <a:solidFill>
              <a:srgbClr val="F3546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45" name="Google Shape;145;g118e84a68ef_0_57"/>
          <p:cNvGrpSpPr/>
          <p:nvPr/>
        </p:nvGrpSpPr>
        <p:grpSpPr>
          <a:xfrm>
            <a:off x="1366813" y="3425825"/>
            <a:ext cx="5212003" cy="8434670"/>
            <a:chOff x="-550367" y="-1"/>
            <a:chExt cx="5210961" cy="8432983"/>
          </a:xfrm>
        </p:grpSpPr>
        <p:pic>
          <p:nvPicPr>
            <p:cNvPr id="146" name="Google Shape;146;g118e84a68ef_0_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0367" y="945256"/>
              <a:ext cx="5173167" cy="604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g118e84a68ef_0_57"/>
            <p:cNvSpPr txBox="1"/>
            <p:nvPr/>
          </p:nvSpPr>
          <p:spPr>
            <a:xfrm>
              <a:off x="88331" y="7837782"/>
              <a:ext cx="40386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Raleway Black"/>
                <a:buNone/>
              </a:pPr>
              <a:r>
                <a:rPr lang="en-US" sz="3200" i="0" u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Twitter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8" name="Google Shape;148;g118e84a68ef_0_57"/>
            <p:cNvSpPr/>
            <p:nvPr/>
          </p:nvSpPr>
          <p:spPr>
            <a:xfrm>
              <a:off x="2958348" y="-1"/>
              <a:ext cx="1702246" cy="1893132"/>
            </a:xfrm>
            <a:custGeom>
              <a:avLst/>
              <a:gdLst/>
              <a:ahLst/>
              <a:cxnLst/>
              <a:rect l="l" t="t" r="r" b="b"/>
              <a:pathLst>
                <a:path w="19623" h="20664" extrusionOk="0">
                  <a:moveTo>
                    <a:pt x="9300" y="20664"/>
                  </a:moveTo>
                  <a:lnTo>
                    <a:pt x="7532" y="18323"/>
                  </a:lnTo>
                  <a:cubicBezTo>
                    <a:pt x="2263" y="17130"/>
                    <a:pt x="-988" y="12119"/>
                    <a:pt x="271" y="7131"/>
                  </a:cubicBezTo>
                  <a:cubicBezTo>
                    <a:pt x="1531" y="2142"/>
                    <a:pt x="6823" y="-936"/>
                    <a:pt x="12092" y="256"/>
                  </a:cubicBezTo>
                  <a:cubicBezTo>
                    <a:pt x="17361" y="1449"/>
                    <a:pt x="20612" y="6459"/>
                    <a:pt x="19353" y="11448"/>
                  </a:cubicBezTo>
                  <a:cubicBezTo>
                    <a:pt x="18423" y="15131"/>
                    <a:pt x="15226" y="17910"/>
                    <a:pt x="11272" y="18473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>
                  <a:alpha val="0"/>
                </a:srgbClr>
              </a:solidFill>
              <a:prstDash val="solid"/>
              <a:miter lim="262144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49" name="Google Shape;149;g118e84a68ef_0_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1462" y="3994150"/>
            <a:ext cx="773112" cy="5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18e84a68ef_0_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98362" y="5954712"/>
            <a:ext cx="309562" cy="66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18e84a68ef_0_57"/>
          <p:cNvSpPr txBox="1"/>
          <p:nvPr/>
        </p:nvSpPr>
        <p:spPr>
          <a:xfrm>
            <a:off x="971550" y="12408150"/>
            <a:ext cx="2111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>
                <a:solidFill>
                  <a:srgbClr val="F6E800"/>
                </a:solidFill>
                <a:latin typeface="Poppins"/>
                <a:ea typeface="Poppins"/>
                <a:cs typeface="Poppins"/>
                <a:sym typeface="Poppins"/>
              </a:rPr>
              <a:t>Nota: Agrega la plataforma o red social que manejes en tu negocio.</a:t>
            </a:r>
            <a:endParaRPr sz="3000" b="1" i="1">
              <a:solidFill>
                <a:srgbClr val="F6E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/>
          <p:nvPr/>
        </p:nvSpPr>
        <p:spPr>
          <a:xfrm>
            <a:off x="6324136" y="6584952"/>
            <a:ext cx="327029" cy="330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8433586" y="5969001"/>
            <a:ext cx="327029" cy="330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6687336" y="6515102"/>
            <a:ext cx="327029" cy="336553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4953786" y="6350001"/>
            <a:ext cx="327029" cy="3270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13217059" y="5343526"/>
            <a:ext cx="327029" cy="3270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11470809" y="6556375"/>
            <a:ext cx="336553" cy="3270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9734085" y="6350001"/>
            <a:ext cx="327029" cy="3270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4517559" y="7067552"/>
            <a:ext cx="323853" cy="3397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7997359" y="8035925"/>
            <a:ext cx="327029" cy="33972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18230386" y="5762625"/>
            <a:ext cx="736601" cy="7397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00" y="10800"/>
                </a:moveTo>
                <a:cubicBezTo>
                  <a:pt x="18000" y="14700"/>
                  <a:pt x="14700" y="18000"/>
                  <a:pt x="10800" y="18000"/>
                </a:cubicBezTo>
                <a:cubicBezTo>
                  <a:pt x="6900" y="18000"/>
                  <a:pt x="3600" y="14700"/>
                  <a:pt x="3600" y="10800"/>
                </a:cubicBezTo>
                <a:cubicBezTo>
                  <a:pt x="3600" y="6900"/>
                  <a:pt x="6900" y="3600"/>
                  <a:pt x="10800" y="3600"/>
                </a:cubicBezTo>
                <a:cubicBezTo>
                  <a:pt x="14700" y="3600"/>
                  <a:pt x="18000" y="6900"/>
                  <a:pt x="18000" y="10800"/>
                </a:cubicBezTo>
                <a:close/>
                <a:moveTo>
                  <a:pt x="10800" y="0"/>
                </a:moveTo>
                <a:cubicBezTo>
                  <a:pt x="4800" y="0"/>
                  <a:pt x="0" y="4800"/>
                  <a:pt x="0" y="10800"/>
                </a:cubicBezTo>
                <a:cubicBezTo>
                  <a:pt x="0" y="16800"/>
                  <a:pt x="4800" y="21600"/>
                  <a:pt x="10800" y="21600"/>
                </a:cubicBezTo>
                <a:cubicBezTo>
                  <a:pt x="16800" y="21600"/>
                  <a:pt x="21600" y="16800"/>
                  <a:pt x="21600" y="10800"/>
                </a:cubicBezTo>
                <a:cubicBezTo>
                  <a:pt x="21600" y="4800"/>
                  <a:pt x="16800" y="0"/>
                  <a:pt x="1080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6484136" y="6308725"/>
            <a:ext cx="736601" cy="749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00" y="10948"/>
                </a:moveTo>
                <a:cubicBezTo>
                  <a:pt x="18000" y="14795"/>
                  <a:pt x="14700" y="18049"/>
                  <a:pt x="10800" y="18049"/>
                </a:cubicBezTo>
                <a:cubicBezTo>
                  <a:pt x="6900" y="18049"/>
                  <a:pt x="3600" y="14795"/>
                  <a:pt x="3600" y="10948"/>
                </a:cubicBezTo>
                <a:cubicBezTo>
                  <a:pt x="3600" y="6805"/>
                  <a:pt x="6900" y="3847"/>
                  <a:pt x="10800" y="3847"/>
                </a:cubicBezTo>
                <a:cubicBezTo>
                  <a:pt x="14700" y="3847"/>
                  <a:pt x="18000" y="6805"/>
                  <a:pt x="18000" y="10948"/>
                </a:cubicBezTo>
                <a:close/>
                <a:moveTo>
                  <a:pt x="10800" y="0"/>
                </a:moveTo>
                <a:cubicBezTo>
                  <a:pt x="4800" y="0"/>
                  <a:pt x="0" y="5030"/>
                  <a:pt x="0" y="10948"/>
                </a:cubicBezTo>
                <a:cubicBezTo>
                  <a:pt x="0" y="16866"/>
                  <a:pt x="4800" y="21600"/>
                  <a:pt x="10800" y="21600"/>
                </a:cubicBezTo>
                <a:cubicBezTo>
                  <a:pt x="16800" y="21600"/>
                  <a:pt x="21600" y="16866"/>
                  <a:pt x="21600" y="10948"/>
                </a:cubicBezTo>
                <a:cubicBezTo>
                  <a:pt x="21600" y="5030"/>
                  <a:pt x="16800" y="0"/>
                  <a:pt x="1080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4747409" y="6143625"/>
            <a:ext cx="736601" cy="7397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00" y="10800"/>
                </a:moveTo>
                <a:cubicBezTo>
                  <a:pt x="18000" y="14700"/>
                  <a:pt x="14700" y="18000"/>
                  <a:pt x="10800" y="18000"/>
                </a:cubicBezTo>
                <a:cubicBezTo>
                  <a:pt x="6900" y="18000"/>
                  <a:pt x="3600" y="14700"/>
                  <a:pt x="3600" y="10800"/>
                </a:cubicBezTo>
                <a:cubicBezTo>
                  <a:pt x="3600" y="6900"/>
                  <a:pt x="6900" y="3600"/>
                  <a:pt x="10800" y="3600"/>
                </a:cubicBezTo>
                <a:cubicBezTo>
                  <a:pt x="14700" y="3600"/>
                  <a:pt x="18000" y="6900"/>
                  <a:pt x="18000" y="10800"/>
                </a:cubicBezTo>
                <a:close/>
                <a:moveTo>
                  <a:pt x="10800" y="0"/>
                </a:moveTo>
                <a:cubicBezTo>
                  <a:pt x="4800" y="0"/>
                  <a:pt x="0" y="4800"/>
                  <a:pt x="0" y="10800"/>
                </a:cubicBezTo>
                <a:cubicBezTo>
                  <a:pt x="0" y="16800"/>
                  <a:pt x="4800" y="21600"/>
                  <a:pt x="10800" y="21600"/>
                </a:cubicBezTo>
                <a:cubicBezTo>
                  <a:pt x="16800" y="21600"/>
                  <a:pt x="21600" y="16800"/>
                  <a:pt x="21600" y="10800"/>
                </a:cubicBezTo>
                <a:cubicBezTo>
                  <a:pt x="21600" y="4800"/>
                  <a:pt x="16800" y="0"/>
                  <a:pt x="1080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13013859" y="5137151"/>
            <a:ext cx="733427" cy="749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00" y="10652"/>
                </a:moveTo>
                <a:cubicBezTo>
                  <a:pt x="18000" y="14795"/>
                  <a:pt x="14700" y="17753"/>
                  <a:pt x="10800" y="17753"/>
                </a:cubicBezTo>
                <a:cubicBezTo>
                  <a:pt x="6900" y="17753"/>
                  <a:pt x="3600" y="14795"/>
                  <a:pt x="3600" y="10652"/>
                </a:cubicBezTo>
                <a:cubicBezTo>
                  <a:pt x="3600" y="6805"/>
                  <a:pt x="6900" y="3551"/>
                  <a:pt x="10800" y="3551"/>
                </a:cubicBezTo>
                <a:cubicBezTo>
                  <a:pt x="14700" y="3551"/>
                  <a:pt x="18000" y="6805"/>
                  <a:pt x="18000" y="10652"/>
                </a:cubicBezTo>
                <a:close/>
                <a:moveTo>
                  <a:pt x="10800" y="0"/>
                </a:moveTo>
                <a:cubicBezTo>
                  <a:pt x="4800" y="0"/>
                  <a:pt x="0" y="4734"/>
                  <a:pt x="0" y="10652"/>
                </a:cubicBezTo>
                <a:cubicBezTo>
                  <a:pt x="0" y="16570"/>
                  <a:pt x="4800" y="21600"/>
                  <a:pt x="10800" y="21600"/>
                </a:cubicBezTo>
                <a:cubicBezTo>
                  <a:pt x="16800" y="21600"/>
                  <a:pt x="21600" y="16570"/>
                  <a:pt x="21600" y="10652"/>
                </a:cubicBezTo>
                <a:cubicBezTo>
                  <a:pt x="21600" y="4734"/>
                  <a:pt x="16800" y="0"/>
                  <a:pt x="1080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9530886" y="6143625"/>
            <a:ext cx="733427" cy="7397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00" y="0"/>
                  <a:pt x="0" y="4800"/>
                  <a:pt x="0" y="10800"/>
                </a:cubicBezTo>
                <a:cubicBezTo>
                  <a:pt x="0" y="16800"/>
                  <a:pt x="4800" y="21600"/>
                  <a:pt x="10800" y="21600"/>
                </a:cubicBezTo>
                <a:cubicBezTo>
                  <a:pt x="16800" y="21600"/>
                  <a:pt x="21600" y="16800"/>
                  <a:pt x="21600" y="10800"/>
                </a:cubicBezTo>
                <a:cubicBezTo>
                  <a:pt x="21600" y="4800"/>
                  <a:pt x="16800" y="0"/>
                  <a:pt x="10800" y="0"/>
                </a:cubicBezTo>
                <a:close/>
                <a:moveTo>
                  <a:pt x="10800" y="18000"/>
                </a:moveTo>
                <a:cubicBezTo>
                  <a:pt x="6900" y="18000"/>
                  <a:pt x="3600" y="14700"/>
                  <a:pt x="3600" y="10800"/>
                </a:cubicBezTo>
                <a:cubicBezTo>
                  <a:pt x="3600" y="6900"/>
                  <a:pt x="6900" y="3600"/>
                  <a:pt x="10800" y="3600"/>
                </a:cubicBezTo>
                <a:cubicBezTo>
                  <a:pt x="14700" y="3600"/>
                  <a:pt x="18000" y="6900"/>
                  <a:pt x="18000" y="10800"/>
                </a:cubicBezTo>
                <a:cubicBezTo>
                  <a:pt x="18000" y="14700"/>
                  <a:pt x="14700" y="18000"/>
                  <a:pt x="10800" y="1800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6120936" y="6381751"/>
            <a:ext cx="733427" cy="749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00" y="0"/>
                  <a:pt x="0" y="4734"/>
                  <a:pt x="0" y="10652"/>
                </a:cubicBezTo>
                <a:cubicBezTo>
                  <a:pt x="0" y="16570"/>
                  <a:pt x="4800" y="21600"/>
                  <a:pt x="10800" y="21600"/>
                </a:cubicBezTo>
                <a:cubicBezTo>
                  <a:pt x="16800" y="21600"/>
                  <a:pt x="21600" y="16570"/>
                  <a:pt x="21600" y="10652"/>
                </a:cubicBezTo>
                <a:cubicBezTo>
                  <a:pt x="21600" y="4734"/>
                  <a:pt x="16800" y="0"/>
                  <a:pt x="10800" y="0"/>
                </a:cubicBezTo>
                <a:close/>
                <a:moveTo>
                  <a:pt x="10800" y="17753"/>
                </a:moveTo>
                <a:cubicBezTo>
                  <a:pt x="6900" y="17753"/>
                  <a:pt x="3600" y="14795"/>
                  <a:pt x="3600" y="10652"/>
                </a:cubicBezTo>
                <a:cubicBezTo>
                  <a:pt x="3600" y="6805"/>
                  <a:pt x="6900" y="3551"/>
                  <a:pt x="10800" y="3551"/>
                </a:cubicBezTo>
                <a:cubicBezTo>
                  <a:pt x="14700" y="3551"/>
                  <a:pt x="18000" y="6805"/>
                  <a:pt x="18000" y="10652"/>
                </a:cubicBezTo>
                <a:cubicBezTo>
                  <a:pt x="18000" y="14795"/>
                  <a:pt x="14700" y="17753"/>
                  <a:pt x="10800" y="17753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4311186" y="6864351"/>
            <a:ext cx="736601" cy="749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00" y="0"/>
                  <a:pt x="0" y="4734"/>
                  <a:pt x="0" y="10652"/>
                </a:cubicBezTo>
                <a:cubicBezTo>
                  <a:pt x="0" y="16570"/>
                  <a:pt x="4800" y="21600"/>
                  <a:pt x="10800" y="21600"/>
                </a:cubicBezTo>
                <a:cubicBezTo>
                  <a:pt x="16800" y="21600"/>
                  <a:pt x="21600" y="16570"/>
                  <a:pt x="21600" y="10652"/>
                </a:cubicBezTo>
                <a:cubicBezTo>
                  <a:pt x="21600" y="4734"/>
                  <a:pt x="16800" y="0"/>
                  <a:pt x="10800" y="0"/>
                </a:cubicBezTo>
                <a:close/>
                <a:moveTo>
                  <a:pt x="10800" y="17753"/>
                </a:moveTo>
                <a:cubicBezTo>
                  <a:pt x="6900" y="17753"/>
                  <a:pt x="3600" y="14795"/>
                  <a:pt x="3600" y="10652"/>
                </a:cubicBezTo>
                <a:cubicBezTo>
                  <a:pt x="3600" y="6805"/>
                  <a:pt x="6900" y="3551"/>
                  <a:pt x="10800" y="3551"/>
                </a:cubicBezTo>
                <a:cubicBezTo>
                  <a:pt x="14700" y="3551"/>
                  <a:pt x="18000" y="6805"/>
                  <a:pt x="18000" y="10652"/>
                </a:cubicBezTo>
                <a:cubicBezTo>
                  <a:pt x="18000" y="14795"/>
                  <a:pt x="14700" y="17753"/>
                  <a:pt x="10800" y="17753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5016036" y="6791325"/>
            <a:ext cx="1133477" cy="4127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16" y="0"/>
                </a:moveTo>
                <a:cubicBezTo>
                  <a:pt x="0" y="15120"/>
                  <a:pt x="0" y="15120"/>
                  <a:pt x="0" y="15120"/>
                </a:cubicBezTo>
                <a:cubicBezTo>
                  <a:pt x="389" y="17280"/>
                  <a:pt x="584" y="19440"/>
                  <a:pt x="584" y="21600"/>
                </a:cubicBezTo>
                <a:cubicBezTo>
                  <a:pt x="21600" y="5940"/>
                  <a:pt x="21600" y="5940"/>
                  <a:pt x="21600" y="5940"/>
                </a:cubicBezTo>
                <a:cubicBezTo>
                  <a:pt x="21211" y="4320"/>
                  <a:pt x="21016" y="2160"/>
                  <a:pt x="21016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7784636" y="7829551"/>
            <a:ext cx="746127" cy="749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48" y="0"/>
                </a:moveTo>
                <a:cubicBezTo>
                  <a:pt x="5030" y="0"/>
                  <a:pt x="0" y="5030"/>
                  <a:pt x="0" y="10948"/>
                </a:cubicBezTo>
                <a:cubicBezTo>
                  <a:pt x="0" y="16866"/>
                  <a:pt x="5030" y="21600"/>
                  <a:pt x="10948" y="21600"/>
                </a:cubicBezTo>
                <a:cubicBezTo>
                  <a:pt x="16866" y="21600"/>
                  <a:pt x="21600" y="16866"/>
                  <a:pt x="21600" y="10948"/>
                </a:cubicBezTo>
                <a:cubicBezTo>
                  <a:pt x="21600" y="5030"/>
                  <a:pt x="16866" y="0"/>
                  <a:pt x="10948" y="0"/>
                </a:cubicBezTo>
                <a:close/>
                <a:moveTo>
                  <a:pt x="10948" y="18049"/>
                </a:moveTo>
                <a:cubicBezTo>
                  <a:pt x="6805" y="18049"/>
                  <a:pt x="3847" y="14795"/>
                  <a:pt x="3847" y="10948"/>
                </a:cubicBezTo>
                <a:cubicBezTo>
                  <a:pt x="3847" y="6805"/>
                  <a:pt x="6805" y="3847"/>
                  <a:pt x="10948" y="3847"/>
                </a:cubicBezTo>
                <a:cubicBezTo>
                  <a:pt x="14795" y="3847"/>
                  <a:pt x="18049" y="6805"/>
                  <a:pt x="18049" y="10948"/>
                </a:cubicBezTo>
                <a:cubicBezTo>
                  <a:pt x="18049" y="14795"/>
                  <a:pt x="14795" y="18049"/>
                  <a:pt x="10948" y="1804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6721009" y="6946901"/>
            <a:ext cx="1206501" cy="1066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731"/>
                </a:moveTo>
                <a:cubicBezTo>
                  <a:pt x="1464" y="0"/>
                  <a:pt x="1464" y="0"/>
                  <a:pt x="1464" y="0"/>
                </a:cubicBezTo>
                <a:cubicBezTo>
                  <a:pt x="1098" y="831"/>
                  <a:pt x="549" y="1454"/>
                  <a:pt x="0" y="1869"/>
                </a:cubicBezTo>
                <a:cubicBezTo>
                  <a:pt x="20136" y="21600"/>
                  <a:pt x="20136" y="21600"/>
                  <a:pt x="20136" y="21600"/>
                </a:cubicBezTo>
                <a:cubicBezTo>
                  <a:pt x="20502" y="20769"/>
                  <a:pt x="20868" y="20146"/>
                  <a:pt x="21600" y="1973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8375186" y="6718301"/>
            <a:ext cx="1308101" cy="1276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081" y="0"/>
                </a:moveTo>
                <a:cubicBezTo>
                  <a:pt x="0" y="20032"/>
                  <a:pt x="0" y="20032"/>
                  <a:pt x="0" y="20032"/>
                </a:cubicBezTo>
                <a:cubicBezTo>
                  <a:pt x="506" y="20555"/>
                  <a:pt x="1012" y="21077"/>
                  <a:pt x="1519" y="21600"/>
                </a:cubicBezTo>
                <a:cubicBezTo>
                  <a:pt x="21600" y="1568"/>
                  <a:pt x="21600" y="1568"/>
                  <a:pt x="21600" y="1568"/>
                </a:cubicBezTo>
                <a:cubicBezTo>
                  <a:pt x="20925" y="1219"/>
                  <a:pt x="20419" y="697"/>
                  <a:pt x="20081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11267609" y="6350001"/>
            <a:ext cx="742951" cy="7397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9" y="10800"/>
                </a:moveTo>
                <a:cubicBezTo>
                  <a:pt x="18049" y="14700"/>
                  <a:pt x="14795" y="18000"/>
                  <a:pt x="10652" y="18000"/>
                </a:cubicBezTo>
                <a:cubicBezTo>
                  <a:pt x="6805" y="18000"/>
                  <a:pt x="3551" y="14700"/>
                  <a:pt x="3551" y="10800"/>
                </a:cubicBezTo>
                <a:cubicBezTo>
                  <a:pt x="3551" y="6900"/>
                  <a:pt x="6805" y="3600"/>
                  <a:pt x="10652" y="3600"/>
                </a:cubicBezTo>
                <a:cubicBezTo>
                  <a:pt x="14795" y="3600"/>
                  <a:pt x="18049" y="6900"/>
                  <a:pt x="18049" y="10800"/>
                </a:cubicBezTo>
                <a:close/>
                <a:moveTo>
                  <a:pt x="10652" y="0"/>
                </a:moveTo>
                <a:cubicBezTo>
                  <a:pt x="4734" y="0"/>
                  <a:pt x="0" y="4800"/>
                  <a:pt x="0" y="10800"/>
                </a:cubicBezTo>
                <a:cubicBezTo>
                  <a:pt x="0" y="16800"/>
                  <a:pt x="4734" y="21600"/>
                  <a:pt x="10652" y="21600"/>
                </a:cubicBezTo>
                <a:cubicBezTo>
                  <a:pt x="16570" y="21600"/>
                  <a:pt x="21600" y="16800"/>
                  <a:pt x="21600" y="10800"/>
                </a:cubicBezTo>
                <a:cubicBezTo>
                  <a:pt x="21600" y="4800"/>
                  <a:pt x="16570" y="0"/>
                  <a:pt x="10652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10254786" y="6492875"/>
            <a:ext cx="1031877" cy="2476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72" y="21600"/>
                </a:moveTo>
                <a:cubicBezTo>
                  <a:pt x="21172" y="20700"/>
                  <a:pt x="21172" y="20700"/>
                  <a:pt x="21172" y="19800"/>
                </a:cubicBezTo>
                <a:cubicBezTo>
                  <a:pt x="21172" y="16200"/>
                  <a:pt x="21386" y="13500"/>
                  <a:pt x="21600" y="1080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900"/>
                  <a:pt x="214" y="900"/>
                  <a:pt x="214" y="1800"/>
                </a:cubicBezTo>
                <a:cubicBezTo>
                  <a:pt x="214" y="4500"/>
                  <a:pt x="214" y="8100"/>
                  <a:pt x="0" y="10800"/>
                </a:cubicBezTo>
                <a:lnTo>
                  <a:pt x="21172" y="2160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1899436" y="5629275"/>
            <a:ext cx="1266827" cy="9366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81" y="0"/>
                </a:moveTo>
                <a:cubicBezTo>
                  <a:pt x="0" y="19226"/>
                  <a:pt x="0" y="19226"/>
                  <a:pt x="0" y="19226"/>
                </a:cubicBezTo>
                <a:cubicBezTo>
                  <a:pt x="523" y="19938"/>
                  <a:pt x="1045" y="20651"/>
                  <a:pt x="1219" y="21600"/>
                </a:cubicBezTo>
                <a:cubicBezTo>
                  <a:pt x="21600" y="2374"/>
                  <a:pt x="21600" y="2374"/>
                  <a:pt x="21600" y="2374"/>
                </a:cubicBezTo>
                <a:cubicBezTo>
                  <a:pt x="21077" y="1662"/>
                  <a:pt x="20729" y="949"/>
                  <a:pt x="20381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3604409" y="5610225"/>
            <a:ext cx="1285877" cy="8001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831"/>
                </a:moveTo>
                <a:cubicBezTo>
                  <a:pt x="1029" y="0"/>
                  <a:pt x="1029" y="0"/>
                  <a:pt x="1029" y="0"/>
                </a:cubicBezTo>
                <a:cubicBezTo>
                  <a:pt x="857" y="1108"/>
                  <a:pt x="514" y="1938"/>
                  <a:pt x="0" y="2769"/>
                </a:cubicBezTo>
                <a:cubicBezTo>
                  <a:pt x="20571" y="21600"/>
                  <a:pt x="20571" y="21600"/>
                  <a:pt x="20571" y="21600"/>
                </a:cubicBezTo>
                <a:cubicBezTo>
                  <a:pt x="20743" y="20492"/>
                  <a:pt x="21086" y="19662"/>
                  <a:pt x="21600" y="1883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15410986" y="6483351"/>
            <a:ext cx="1146177" cy="234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07" y="21600"/>
                </a:moveTo>
                <a:cubicBezTo>
                  <a:pt x="21407" y="20661"/>
                  <a:pt x="21407" y="19722"/>
                  <a:pt x="21407" y="18783"/>
                </a:cubicBezTo>
                <a:cubicBezTo>
                  <a:pt x="21407" y="15026"/>
                  <a:pt x="21407" y="12209"/>
                  <a:pt x="21600" y="1033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3" y="939"/>
                  <a:pt x="193" y="1878"/>
                  <a:pt x="193" y="2817"/>
                </a:cubicBezTo>
                <a:cubicBezTo>
                  <a:pt x="193" y="5635"/>
                  <a:pt x="193" y="8452"/>
                  <a:pt x="0" y="11270"/>
                </a:cubicBezTo>
                <a:lnTo>
                  <a:pt x="21407" y="2160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7119136" y="6165851"/>
            <a:ext cx="1212851" cy="4921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874" y="0"/>
                </a:moveTo>
                <a:cubicBezTo>
                  <a:pt x="0" y="16200"/>
                  <a:pt x="0" y="16200"/>
                  <a:pt x="0" y="16200"/>
                </a:cubicBezTo>
                <a:cubicBezTo>
                  <a:pt x="363" y="17550"/>
                  <a:pt x="545" y="19350"/>
                  <a:pt x="726" y="21600"/>
                </a:cubicBezTo>
                <a:cubicBezTo>
                  <a:pt x="21600" y="4950"/>
                  <a:pt x="21600" y="4950"/>
                  <a:pt x="21600" y="4950"/>
                </a:cubicBezTo>
                <a:cubicBezTo>
                  <a:pt x="21237" y="3600"/>
                  <a:pt x="20874" y="1800"/>
                  <a:pt x="20874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619384" y="3876056"/>
            <a:ext cx="1793291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3619384" y="4493245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184" name="Google Shape;184;p2"/>
          <p:cNvCxnSpPr/>
          <p:nvPr/>
        </p:nvCxnSpPr>
        <p:spPr>
          <a:xfrm>
            <a:off x="3619384" y="4491609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5" name="Google Shape;185;p2"/>
          <p:cNvCxnSpPr/>
          <p:nvPr/>
        </p:nvCxnSpPr>
        <p:spPr>
          <a:xfrm rot="10800000">
            <a:off x="2882434" y="5343526"/>
            <a:ext cx="1729350" cy="177981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6" name="Google Shape;186;p2"/>
          <p:cNvCxnSpPr/>
          <p:nvPr/>
        </p:nvCxnSpPr>
        <p:spPr>
          <a:xfrm rot="10800000" flipH="1">
            <a:off x="5486289" y="6866796"/>
            <a:ext cx="885740" cy="2194199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7" name="Google Shape;187;p2"/>
          <p:cNvSpPr/>
          <p:nvPr/>
        </p:nvSpPr>
        <p:spPr>
          <a:xfrm>
            <a:off x="2886696" y="8834548"/>
            <a:ext cx="1888592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Investigar</a:t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749763" y="9451737"/>
            <a:ext cx="4025526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189" name="Google Shape;189;p2"/>
          <p:cNvCxnSpPr/>
          <p:nvPr/>
        </p:nvCxnSpPr>
        <p:spPr>
          <a:xfrm>
            <a:off x="1679288" y="9450102"/>
            <a:ext cx="3096000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" name="Google Shape;190;p2"/>
          <p:cNvCxnSpPr/>
          <p:nvPr/>
        </p:nvCxnSpPr>
        <p:spPr>
          <a:xfrm rot="10800000" flipH="1">
            <a:off x="8151579" y="4749316"/>
            <a:ext cx="61017" cy="3336366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1" name="Google Shape;191;p2"/>
          <p:cNvSpPr/>
          <p:nvPr/>
        </p:nvSpPr>
        <p:spPr>
          <a:xfrm>
            <a:off x="8856629" y="3586010"/>
            <a:ext cx="2112621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Estrategias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856629" y="4203200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193" name="Google Shape;193;p2"/>
          <p:cNvCxnSpPr/>
          <p:nvPr/>
        </p:nvCxnSpPr>
        <p:spPr>
          <a:xfrm>
            <a:off x="8856629" y="4201564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4" name="Google Shape;194;p2"/>
          <p:cNvCxnSpPr/>
          <p:nvPr/>
        </p:nvCxnSpPr>
        <p:spPr>
          <a:xfrm rot="10800000" flipH="1">
            <a:off x="8884881" y="6488332"/>
            <a:ext cx="984036" cy="381487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5" name="Google Shape;195;p2"/>
          <p:cNvSpPr/>
          <p:nvPr/>
        </p:nvSpPr>
        <p:spPr>
          <a:xfrm>
            <a:off x="6889740" y="10309514"/>
            <a:ext cx="1124764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Ideas</a:t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3988980" y="10926704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197" name="Google Shape;197;p2"/>
          <p:cNvCxnSpPr/>
          <p:nvPr/>
        </p:nvCxnSpPr>
        <p:spPr>
          <a:xfrm>
            <a:off x="4918504" y="10925068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8" name="Google Shape;198;p2"/>
          <p:cNvCxnSpPr/>
          <p:nvPr/>
        </p:nvCxnSpPr>
        <p:spPr>
          <a:xfrm rot="10800000" flipH="1">
            <a:off x="10419883" y="6677032"/>
            <a:ext cx="1191869" cy="2157517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9" name="Google Shape;199;p2"/>
          <p:cNvSpPr/>
          <p:nvPr/>
        </p:nvSpPr>
        <p:spPr>
          <a:xfrm>
            <a:off x="10649819" y="9306204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200" name="Google Shape;200;p2"/>
          <p:cNvCxnSpPr/>
          <p:nvPr/>
        </p:nvCxnSpPr>
        <p:spPr>
          <a:xfrm>
            <a:off x="10649819" y="9304567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" name="Google Shape;201;p2"/>
          <p:cNvCxnSpPr/>
          <p:nvPr/>
        </p:nvCxnSpPr>
        <p:spPr>
          <a:xfrm rot="10800000" flipH="1">
            <a:off x="13423106" y="4567308"/>
            <a:ext cx="393997" cy="861283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2" name="Google Shape;202;p2"/>
          <p:cNvSpPr/>
          <p:nvPr/>
        </p:nvSpPr>
        <p:spPr>
          <a:xfrm>
            <a:off x="14724022" y="3359761"/>
            <a:ext cx="2822042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Plan de medios</a:t>
            </a: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24022" y="3976951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204" name="Google Shape;204;p2"/>
          <p:cNvCxnSpPr/>
          <p:nvPr/>
        </p:nvCxnSpPr>
        <p:spPr>
          <a:xfrm>
            <a:off x="14724022" y="3975315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5" name="Google Shape;205;p2"/>
          <p:cNvSpPr/>
          <p:nvPr/>
        </p:nvSpPr>
        <p:spPr>
          <a:xfrm>
            <a:off x="14676420" y="10152061"/>
            <a:ext cx="2029410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Promoción</a:t>
            </a: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2680305" y="10769251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207" name="Google Shape;207;p2"/>
          <p:cNvCxnSpPr/>
          <p:nvPr/>
        </p:nvCxnSpPr>
        <p:spPr>
          <a:xfrm>
            <a:off x="13609829" y="10767615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" name="Google Shape;208;p2"/>
          <p:cNvCxnSpPr/>
          <p:nvPr/>
        </p:nvCxnSpPr>
        <p:spPr>
          <a:xfrm rot="10800000">
            <a:off x="15117300" y="6677027"/>
            <a:ext cx="1247971" cy="3352467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9" name="Google Shape;209;p2"/>
          <p:cNvCxnSpPr/>
          <p:nvPr/>
        </p:nvCxnSpPr>
        <p:spPr>
          <a:xfrm rot="10800000">
            <a:off x="16868729" y="6645277"/>
            <a:ext cx="942685" cy="1923012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0" name="Google Shape;210;p2"/>
          <p:cNvCxnSpPr/>
          <p:nvPr/>
        </p:nvCxnSpPr>
        <p:spPr>
          <a:xfrm flipH="1">
            <a:off x="18597100" y="4968831"/>
            <a:ext cx="300242" cy="1000169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1" name="Google Shape;211;p2"/>
          <p:cNvSpPr/>
          <p:nvPr/>
        </p:nvSpPr>
        <p:spPr>
          <a:xfrm>
            <a:off x="18552439" y="8545031"/>
            <a:ext cx="4036061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Análisis de resultados </a:t>
            </a: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8552439" y="9162222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213" name="Google Shape;213;p2"/>
          <p:cNvCxnSpPr/>
          <p:nvPr/>
        </p:nvCxnSpPr>
        <p:spPr>
          <a:xfrm>
            <a:off x="18552439" y="9160585"/>
            <a:ext cx="403606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4" name="Google Shape;214;p2"/>
          <p:cNvSpPr/>
          <p:nvPr/>
        </p:nvSpPr>
        <p:spPr>
          <a:xfrm>
            <a:off x="19575820" y="3746744"/>
            <a:ext cx="1757021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Medición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9575820" y="4363934"/>
            <a:ext cx="4025525" cy="56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78787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Descripción</a:t>
            </a:r>
            <a:endParaRPr/>
          </a:p>
        </p:txBody>
      </p:sp>
      <p:cxnSp>
        <p:nvCxnSpPr>
          <p:cNvPr id="216" name="Google Shape;216;p2"/>
          <p:cNvCxnSpPr/>
          <p:nvPr/>
        </p:nvCxnSpPr>
        <p:spPr>
          <a:xfrm>
            <a:off x="19575820" y="4362298"/>
            <a:ext cx="3096001" cy="1"/>
          </a:xfrm>
          <a:prstGeom prst="straightConnector1">
            <a:avLst/>
          </a:prstGeom>
          <a:noFill/>
          <a:ln w="38100" cap="flat" cmpd="sng">
            <a:solidFill>
              <a:srgbClr val="2F537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7" name="Google Shape;217;p2"/>
          <p:cNvSpPr/>
          <p:nvPr/>
        </p:nvSpPr>
        <p:spPr>
          <a:xfrm>
            <a:off x="10573408" y="8641537"/>
            <a:ext cx="2389989" cy="6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rPr>
              <a:t>Planificación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065300" y="694900"/>
            <a:ext cx="99516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14497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de marketing</a:t>
            </a:r>
            <a:endParaRPr sz="6000"/>
          </a:p>
        </p:txBody>
      </p:sp>
      <p:sp>
        <p:nvSpPr>
          <p:cNvPr id="219" name="Google Shape;219;p2"/>
          <p:cNvSpPr/>
          <p:nvPr/>
        </p:nvSpPr>
        <p:spPr>
          <a:xfrm>
            <a:off x="-76200" y="13288717"/>
            <a:ext cx="24447500" cy="439984"/>
          </a:xfrm>
          <a:prstGeom prst="rect">
            <a:avLst/>
          </a:prstGeom>
          <a:solidFill>
            <a:srgbClr val="144973"/>
          </a:solidFill>
          <a:ln w="25400" cap="flat" cmpd="sng">
            <a:solidFill>
              <a:srgbClr val="14497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20" name="Google Shape;220;p2"/>
          <p:cNvGrpSpPr/>
          <p:nvPr/>
        </p:nvGrpSpPr>
        <p:grpSpPr>
          <a:xfrm>
            <a:off x="18230385" y="3630030"/>
            <a:ext cx="1211536" cy="1146342"/>
            <a:chOff x="0" y="0"/>
            <a:chExt cx="1211535" cy="1146340"/>
          </a:xfrm>
        </p:grpSpPr>
        <p:sp>
          <p:nvSpPr>
            <p:cNvPr id="221" name="Google Shape;221;p2"/>
            <p:cNvSpPr/>
            <p:nvPr/>
          </p:nvSpPr>
          <p:spPr>
            <a:xfrm>
              <a:off x="0" y="339556"/>
              <a:ext cx="833949" cy="6383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69" y="0"/>
                  </a:moveTo>
                  <a:cubicBezTo>
                    <a:pt x="17719" y="0"/>
                    <a:pt x="16538" y="1543"/>
                    <a:pt x="16538" y="3306"/>
                  </a:cubicBezTo>
                  <a:cubicBezTo>
                    <a:pt x="16538" y="4408"/>
                    <a:pt x="16875" y="5290"/>
                    <a:pt x="17381" y="5951"/>
                  </a:cubicBezTo>
                  <a:cubicBezTo>
                    <a:pt x="14344" y="11902"/>
                    <a:pt x="14344" y="11902"/>
                    <a:pt x="14344" y="11902"/>
                  </a:cubicBezTo>
                  <a:cubicBezTo>
                    <a:pt x="14006" y="11682"/>
                    <a:pt x="13669" y="11682"/>
                    <a:pt x="13331" y="11682"/>
                  </a:cubicBezTo>
                  <a:cubicBezTo>
                    <a:pt x="12319" y="11682"/>
                    <a:pt x="11475" y="12343"/>
                    <a:pt x="11138" y="13445"/>
                  </a:cubicBezTo>
                  <a:cubicBezTo>
                    <a:pt x="9281" y="12122"/>
                    <a:pt x="9281" y="12122"/>
                    <a:pt x="9281" y="12122"/>
                  </a:cubicBezTo>
                  <a:cubicBezTo>
                    <a:pt x="9450" y="11682"/>
                    <a:pt x="9619" y="11241"/>
                    <a:pt x="9619" y="10800"/>
                  </a:cubicBezTo>
                  <a:cubicBezTo>
                    <a:pt x="9619" y="9037"/>
                    <a:pt x="8438" y="7494"/>
                    <a:pt x="6919" y="7494"/>
                  </a:cubicBezTo>
                  <a:cubicBezTo>
                    <a:pt x="5569" y="7494"/>
                    <a:pt x="4388" y="9037"/>
                    <a:pt x="4388" y="10800"/>
                  </a:cubicBezTo>
                  <a:cubicBezTo>
                    <a:pt x="4388" y="11902"/>
                    <a:pt x="4725" y="12784"/>
                    <a:pt x="5400" y="13224"/>
                  </a:cubicBezTo>
                  <a:cubicBezTo>
                    <a:pt x="4050" y="15649"/>
                    <a:pt x="4050" y="15649"/>
                    <a:pt x="4050" y="15649"/>
                  </a:cubicBezTo>
                  <a:cubicBezTo>
                    <a:pt x="3544" y="15208"/>
                    <a:pt x="3038" y="14988"/>
                    <a:pt x="2531" y="14988"/>
                  </a:cubicBezTo>
                  <a:cubicBezTo>
                    <a:pt x="1181" y="14988"/>
                    <a:pt x="0" y="16531"/>
                    <a:pt x="0" y="18294"/>
                  </a:cubicBezTo>
                  <a:cubicBezTo>
                    <a:pt x="0" y="20057"/>
                    <a:pt x="1181" y="21600"/>
                    <a:pt x="2531" y="21600"/>
                  </a:cubicBezTo>
                  <a:cubicBezTo>
                    <a:pt x="3881" y="21600"/>
                    <a:pt x="5063" y="20057"/>
                    <a:pt x="5063" y="18294"/>
                  </a:cubicBezTo>
                  <a:cubicBezTo>
                    <a:pt x="5063" y="17412"/>
                    <a:pt x="4894" y="16751"/>
                    <a:pt x="4556" y="16090"/>
                  </a:cubicBezTo>
                  <a:cubicBezTo>
                    <a:pt x="5906" y="13886"/>
                    <a:pt x="5906" y="13886"/>
                    <a:pt x="5906" y="13886"/>
                  </a:cubicBezTo>
                  <a:cubicBezTo>
                    <a:pt x="6244" y="14106"/>
                    <a:pt x="6581" y="14106"/>
                    <a:pt x="6919" y="14106"/>
                  </a:cubicBezTo>
                  <a:cubicBezTo>
                    <a:pt x="7762" y="14106"/>
                    <a:pt x="8606" y="13665"/>
                    <a:pt x="9112" y="12784"/>
                  </a:cubicBezTo>
                  <a:cubicBezTo>
                    <a:pt x="10969" y="14106"/>
                    <a:pt x="10969" y="14106"/>
                    <a:pt x="10969" y="14106"/>
                  </a:cubicBezTo>
                  <a:cubicBezTo>
                    <a:pt x="10800" y="14547"/>
                    <a:pt x="10800" y="14767"/>
                    <a:pt x="10800" y="14988"/>
                  </a:cubicBezTo>
                  <a:cubicBezTo>
                    <a:pt x="10800" y="16751"/>
                    <a:pt x="11981" y="18294"/>
                    <a:pt x="13331" y="18294"/>
                  </a:cubicBezTo>
                  <a:cubicBezTo>
                    <a:pt x="14681" y="18294"/>
                    <a:pt x="15862" y="16751"/>
                    <a:pt x="15862" y="14988"/>
                  </a:cubicBezTo>
                  <a:cubicBezTo>
                    <a:pt x="15862" y="13886"/>
                    <a:pt x="15525" y="13004"/>
                    <a:pt x="14850" y="12343"/>
                  </a:cubicBezTo>
                  <a:cubicBezTo>
                    <a:pt x="17888" y="6392"/>
                    <a:pt x="17888" y="6392"/>
                    <a:pt x="17888" y="6392"/>
                  </a:cubicBezTo>
                  <a:cubicBezTo>
                    <a:pt x="18225" y="6612"/>
                    <a:pt x="18731" y="6612"/>
                    <a:pt x="19069" y="6612"/>
                  </a:cubicBezTo>
                  <a:cubicBezTo>
                    <a:pt x="20419" y="6612"/>
                    <a:pt x="21600" y="5290"/>
                    <a:pt x="21600" y="3306"/>
                  </a:cubicBezTo>
                  <a:cubicBezTo>
                    <a:pt x="21600" y="1543"/>
                    <a:pt x="20419" y="0"/>
                    <a:pt x="19069" y="0"/>
                  </a:cubicBezTo>
                  <a:close/>
                  <a:moveTo>
                    <a:pt x="2531" y="20057"/>
                  </a:moveTo>
                  <a:cubicBezTo>
                    <a:pt x="1856" y="20057"/>
                    <a:pt x="1350" y="19176"/>
                    <a:pt x="1350" y="18294"/>
                  </a:cubicBezTo>
                  <a:cubicBezTo>
                    <a:pt x="1350" y="17412"/>
                    <a:pt x="1856" y="16751"/>
                    <a:pt x="2531" y="16751"/>
                  </a:cubicBezTo>
                  <a:cubicBezTo>
                    <a:pt x="3206" y="16751"/>
                    <a:pt x="3881" y="17412"/>
                    <a:pt x="3881" y="18294"/>
                  </a:cubicBezTo>
                  <a:cubicBezTo>
                    <a:pt x="3881" y="19176"/>
                    <a:pt x="3206" y="20057"/>
                    <a:pt x="2531" y="20057"/>
                  </a:cubicBezTo>
                  <a:close/>
                  <a:moveTo>
                    <a:pt x="6919" y="12563"/>
                  </a:moveTo>
                  <a:cubicBezTo>
                    <a:pt x="6244" y="12563"/>
                    <a:pt x="5738" y="11682"/>
                    <a:pt x="5738" y="10800"/>
                  </a:cubicBezTo>
                  <a:cubicBezTo>
                    <a:pt x="5738" y="9918"/>
                    <a:pt x="6244" y="9257"/>
                    <a:pt x="6919" y="9257"/>
                  </a:cubicBezTo>
                  <a:cubicBezTo>
                    <a:pt x="7762" y="9257"/>
                    <a:pt x="8269" y="9918"/>
                    <a:pt x="8269" y="10800"/>
                  </a:cubicBezTo>
                  <a:cubicBezTo>
                    <a:pt x="8269" y="11682"/>
                    <a:pt x="7762" y="12563"/>
                    <a:pt x="6919" y="12563"/>
                  </a:cubicBezTo>
                  <a:close/>
                  <a:moveTo>
                    <a:pt x="13331" y="16751"/>
                  </a:moveTo>
                  <a:cubicBezTo>
                    <a:pt x="12656" y="16751"/>
                    <a:pt x="12150" y="15869"/>
                    <a:pt x="12150" y="14988"/>
                  </a:cubicBezTo>
                  <a:cubicBezTo>
                    <a:pt x="12150" y="14106"/>
                    <a:pt x="12656" y="13224"/>
                    <a:pt x="13331" y="13224"/>
                  </a:cubicBezTo>
                  <a:cubicBezTo>
                    <a:pt x="14006" y="13224"/>
                    <a:pt x="14681" y="14106"/>
                    <a:pt x="14681" y="14988"/>
                  </a:cubicBezTo>
                  <a:cubicBezTo>
                    <a:pt x="14681" y="15869"/>
                    <a:pt x="14006" y="16751"/>
                    <a:pt x="13331" y="16751"/>
                  </a:cubicBezTo>
                  <a:close/>
                  <a:moveTo>
                    <a:pt x="19069" y="5069"/>
                  </a:moveTo>
                  <a:cubicBezTo>
                    <a:pt x="18394" y="5069"/>
                    <a:pt x="17888" y="4188"/>
                    <a:pt x="17888" y="3306"/>
                  </a:cubicBezTo>
                  <a:cubicBezTo>
                    <a:pt x="17888" y="2424"/>
                    <a:pt x="18394" y="1763"/>
                    <a:pt x="19069" y="1763"/>
                  </a:cubicBezTo>
                  <a:cubicBezTo>
                    <a:pt x="19744" y="1763"/>
                    <a:pt x="20250" y="2424"/>
                    <a:pt x="20250" y="3306"/>
                  </a:cubicBezTo>
                  <a:cubicBezTo>
                    <a:pt x="20250" y="4188"/>
                    <a:pt x="19744" y="5069"/>
                    <a:pt x="19069" y="5069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47196" y="0"/>
              <a:ext cx="964339" cy="11463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65" y="0"/>
                  </a:moveTo>
                  <a:cubicBezTo>
                    <a:pt x="6422" y="0"/>
                    <a:pt x="6422" y="0"/>
                    <a:pt x="6422" y="0"/>
                  </a:cubicBezTo>
                  <a:cubicBezTo>
                    <a:pt x="5108" y="0"/>
                    <a:pt x="3941" y="859"/>
                    <a:pt x="3941" y="1964"/>
                  </a:cubicBezTo>
                  <a:cubicBezTo>
                    <a:pt x="3941" y="3314"/>
                    <a:pt x="3941" y="3314"/>
                    <a:pt x="3941" y="3314"/>
                  </a:cubicBezTo>
                  <a:cubicBezTo>
                    <a:pt x="2335" y="3314"/>
                    <a:pt x="2335" y="3314"/>
                    <a:pt x="2335" y="3314"/>
                  </a:cubicBezTo>
                  <a:cubicBezTo>
                    <a:pt x="1022" y="3314"/>
                    <a:pt x="0" y="4295"/>
                    <a:pt x="0" y="5400"/>
                  </a:cubicBezTo>
                  <a:cubicBezTo>
                    <a:pt x="0" y="9941"/>
                    <a:pt x="0" y="9941"/>
                    <a:pt x="0" y="9941"/>
                  </a:cubicBezTo>
                  <a:cubicBezTo>
                    <a:pt x="146" y="9818"/>
                    <a:pt x="292" y="9818"/>
                    <a:pt x="438" y="9818"/>
                  </a:cubicBezTo>
                  <a:cubicBezTo>
                    <a:pt x="876" y="9818"/>
                    <a:pt x="1168" y="9941"/>
                    <a:pt x="1605" y="10064"/>
                  </a:cubicBezTo>
                  <a:cubicBezTo>
                    <a:pt x="1605" y="5400"/>
                    <a:pt x="1605" y="5400"/>
                    <a:pt x="1605" y="5400"/>
                  </a:cubicBezTo>
                  <a:cubicBezTo>
                    <a:pt x="1605" y="5032"/>
                    <a:pt x="1897" y="4664"/>
                    <a:pt x="2335" y="4664"/>
                  </a:cubicBezTo>
                  <a:cubicBezTo>
                    <a:pt x="15178" y="4664"/>
                    <a:pt x="15178" y="4664"/>
                    <a:pt x="15178" y="4664"/>
                  </a:cubicBezTo>
                  <a:cubicBezTo>
                    <a:pt x="15616" y="4664"/>
                    <a:pt x="16054" y="5032"/>
                    <a:pt x="16054" y="5400"/>
                  </a:cubicBezTo>
                  <a:cubicBezTo>
                    <a:pt x="16054" y="19636"/>
                    <a:pt x="16054" y="19636"/>
                    <a:pt x="16054" y="19636"/>
                  </a:cubicBezTo>
                  <a:cubicBezTo>
                    <a:pt x="16054" y="19882"/>
                    <a:pt x="15616" y="20250"/>
                    <a:pt x="15178" y="20250"/>
                  </a:cubicBezTo>
                  <a:cubicBezTo>
                    <a:pt x="2335" y="20250"/>
                    <a:pt x="2335" y="20250"/>
                    <a:pt x="2335" y="20250"/>
                  </a:cubicBezTo>
                  <a:cubicBezTo>
                    <a:pt x="1897" y="20250"/>
                    <a:pt x="1605" y="19882"/>
                    <a:pt x="1605" y="19636"/>
                  </a:cubicBezTo>
                  <a:cubicBezTo>
                    <a:pt x="1605" y="14850"/>
                    <a:pt x="1605" y="14850"/>
                    <a:pt x="1605" y="14850"/>
                  </a:cubicBezTo>
                  <a:cubicBezTo>
                    <a:pt x="1168" y="14973"/>
                    <a:pt x="876" y="14973"/>
                    <a:pt x="438" y="14973"/>
                  </a:cubicBezTo>
                  <a:cubicBezTo>
                    <a:pt x="292" y="14973"/>
                    <a:pt x="146" y="14973"/>
                    <a:pt x="0" y="14973"/>
                  </a:cubicBezTo>
                  <a:cubicBezTo>
                    <a:pt x="0" y="19636"/>
                    <a:pt x="0" y="19636"/>
                    <a:pt x="0" y="19636"/>
                  </a:cubicBezTo>
                  <a:cubicBezTo>
                    <a:pt x="0" y="20741"/>
                    <a:pt x="1022" y="21600"/>
                    <a:pt x="2335" y="21600"/>
                  </a:cubicBezTo>
                  <a:cubicBezTo>
                    <a:pt x="15178" y="21600"/>
                    <a:pt x="15178" y="21600"/>
                    <a:pt x="15178" y="21600"/>
                  </a:cubicBezTo>
                  <a:cubicBezTo>
                    <a:pt x="16492" y="21600"/>
                    <a:pt x="17659" y="20741"/>
                    <a:pt x="17659" y="19636"/>
                  </a:cubicBezTo>
                  <a:cubicBezTo>
                    <a:pt x="17659" y="18164"/>
                    <a:pt x="17659" y="18164"/>
                    <a:pt x="17659" y="18164"/>
                  </a:cubicBezTo>
                  <a:cubicBezTo>
                    <a:pt x="19265" y="18164"/>
                    <a:pt x="19265" y="18164"/>
                    <a:pt x="19265" y="18164"/>
                  </a:cubicBezTo>
                  <a:cubicBezTo>
                    <a:pt x="20578" y="18164"/>
                    <a:pt x="21600" y="17305"/>
                    <a:pt x="21600" y="16200"/>
                  </a:cubicBezTo>
                  <a:cubicBezTo>
                    <a:pt x="21600" y="1964"/>
                    <a:pt x="21600" y="1964"/>
                    <a:pt x="21600" y="1964"/>
                  </a:cubicBezTo>
                  <a:cubicBezTo>
                    <a:pt x="21600" y="859"/>
                    <a:pt x="20578" y="0"/>
                    <a:pt x="19265" y="0"/>
                  </a:cubicBezTo>
                  <a:close/>
                  <a:moveTo>
                    <a:pt x="19995" y="16200"/>
                  </a:moveTo>
                  <a:cubicBezTo>
                    <a:pt x="19995" y="16568"/>
                    <a:pt x="19703" y="16814"/>
                    <a:pt x="19265" y="16814"/>
                  </a:cubicBezTo>
                  <a:cubicBezTo>
                    <a:pt x="17659" y="16814"/>
                    <a:pt x="17659" y="16814"/>
                    <a:pt x="17659" y="16814"/>
                  </a:cubicBezTo>
                  <a:cubicBezTo>
                    <a:pt x="17659" y="5400"/>
                    <a:pt x="17659" y="5400"/>
                    <a:pt x="17659" y="5400"/>
                  </a:cubicBezTo>
                  <a:cubicBezTo>
                    <a:pt x="17659" y="4295"/>
                    <a:pt x="16492" y="3314"/>
                    <a:pt x="15178" y="3314"/>
                  </a:cubicBezTo>
                  <a:cubicBezTo>
                    <a:pt x="5546" y="3314"/>
                    <a:pt x="5546" y="3314"/>
                    <a:pt x="5546" y="3314"/>
                  </a:cubicBezTo>
                  <a:cubicBezTo>
                    <a:pt x="5546" y="1964"/>
                    <a:pt x="5546" y="1964"/>
                    <a:pt x="5546" y="1964"/>
                  </a:cubicBezTo>
                  <a:cubicBezTo>
                    <a:pt x="5546" y="1595"/>
                    <a:pt x="5984" y="1350"/>
                    <a:pt x="6422" y="1350"/>
                  </a:cubicBezTo>
                  <a:cubicBezTo>
                    <a:pt x="19265" y="1350"/>
                    <a:pt x="19265" y="1350"/>
                    <a:pt x="19265" y="1350"/>
                  </a:cubicBezTo>
                  <a:cubicBezTo>
                    <a:pt x="19703" y="1350"/>
                    <a:pt x="19995" y="1595"/>
                    <a:pt x="19995" y="1964"/>
                  </a:cubicBezTo>
                  <a:lnTo>
                    <a:pt x="19995" y="16200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23" name="Google Shape;223;p2"/>
          <p:cNvSpPr/>
          <p:nvPr/>
        </p:nvSpPr>
        <p:spPr>
          <a:xfrm>
            <a:off x="17406189" y="8495648"/>
            <a:ext cx="968520" cy="1276351"/>
          </a:xfrm>
          <a:custGeom>
            <a:avLst/>
            <a:gdLst/>
            <a:ahLst/>
            <a:cxnLst/>
            <a:rect l="l" t="t" r="r" b="b"/>
            <a:pathLst>
              <a:path w="21334" h="21524" extrusionOk="0">
                <a:moveTo>
                  <a:pt x="6130" y="0"/>
                </a:moveTo>
                <a:cubicBezTo>
                  <a:pt x="17514" y="0"/>
                  <a:pt x="17514" y="0"/>
                  <a:pt x="17514" y="0"/>
                </a:cubicBezTo>
                <a:cubicBezTo>
                  <a:pt x="18681" y="0"/>
                  <a:pt x="19265" y="223"/>
                  <a:pt x="19849" y="668"/>
                </a:cubicBezTo>
                <a:cubicBezTo>
                  <a:pt x="20432" y="1113"/>
                  <a:pt x="21016" y="1781"/>
                  <a:pt x="21016" y="2449"/>
                </a:cubicBezTo>
                <a:cubicBezTo>
                  <a:pt x="21016" y="12470"/>
                  <a:pt x="21016" y="12470"/>
                  <a:pt x="21016" y="12470"/>
                </a:cubicBezTo>
                <a:cubicBezTo>
                  <a:pt x="20724" y="12247"/>
                  <a:pt x="20432" y="11802"/>
                  <a:pt x="20432" y="11579"/>
                </a:cubicBezTo>
                <a:cubicBezTo>
                  <a:pt x="19849" y="11134"/>
                  <a:pt x="19265" y="10689"/>
                  <a:pt x="18389" y="10466"/>
                </a:cubicBezTo>
                <a:cubicBezTo>
                  <a:pt x="18389" y="2449"/>
                  <a:pt x="18389" y="2449"/>
                  <a:pt x="18389" y="2449"/>
                </a:cubicBezTo>
                <a:cubicBezTo>
                  <a:pt x="18389" y="2227"/>
                  <a:pt x="18389" y="2004"/>
                  <a:pt x="18097" y="2004"/>
                </a:cubicBezTo>
                <a:cubicBezTo>
                  <a:pt x="18097" y="1781"/>
                  <a:pt x="17805" y="1781"/>
                  <a:pt x="17514" y="1781"/>
                </a:cubicBezTo>
                <a:cubicBezTo>
                  <a:pt x="7297" y="1781"/>
                  <a:pt x="7297" y="1781"/>
                  <a:pt x="7297" y="1781"/>
                </a:cubicBezTo>
                <a:cubicBezTo>
                  <a:pt x="7589" y="2449"/>
                  <a:pt x="7589" y="2449"/>
                  <a:pt x="7589" y="2449"/>
                </a:cubicBezTo>
                <a:cubicBezTo>
                  <a:pt x="7589" y="3118"/>
                  <a:pt x="7589" y="3118"/>
                  <a:pt x="7589" y="3118"/>
                </a:cubicBezTo>
                <a:cubicBezTo>
                  <a:pt x="7589" y="3563"/>
                  <a:pt x="7589" y="3786"/>
                  <a:pt x="7589" y="4008"/>
                </a:cubicBezTo>
                <a:cubicBezTo>
                  <a:pt x="7589" y="4231"/>
                  <a:pt x="7297" y="4676"/>
                  <a:pt x="6714" y="4899"/>
                </a:cubicBezTo>
                <a:cubicBezTo>
                  <a:pt x="6422" y="5122"/>
                  <a:pt x="6130" y="5344"/>
                  <a:pt x="5546" y="5344"/>
                </a:cubicBezTo>
                <a:cubicBezTo>
                  <a:pt x="5254" y="5344"/>
                  <a:pt x="4962" y="5344"/>
                  <a:pt x="4670" y="5344"/>
                </a:cubicBezTo>
                <a:cubicBezTo>
                  <a:pt x="3503" y="5344"/>
                  <a:pt x="3503" y="5344"/>
                  <a:pt x="3503" y="5344"/>
                </a:cubicBezTo>
                <a:cubicBezTo>
                  <a:pt x="2335" y="5122"/>
                  <a:pt x="2335" y="5122"/>
                  <a:pt x="2335" y="5122"/>
                </a:cubicBezTo>
                <a:cubicBezTo>
                  <a:pt x="2335" y="17592"/>
                  <a:pt x="2335" y="17592"/>
                  <a:pt x="2335" y="17592"/>
                </a:cubicBezTo>
                <a:cubicBezTo>
                  <a:pt x="2335" y="17814"/>
                  <a:pt x="2627" y="17814"/>
                  <a:pt x="2627" y="18037"/>
                </a:cubicBezTo>
                <a:cubicBezTo>
                  <a:pt x="2627" y="18037"/>
                  <a:pt x="2627" y="18037"/>
                  <a:pt x="2627" y="18037"/>
                </a:cubicBezTo>
                <a:cubicBezTo>
                  <a:pt x="2919" y="18037"/>
                  <a:pt x="2919" y="18260"/>
                  <a:pt x="3211" y="18260"/>
                </a:cubicBezTo>
                <a:cubicBezTo>
                  <a:pt x="8173" y="18260"/>
                  <a:pt x="8173" y="18260"/>
                  <a:pt x="8173" y="18260"/>
                </a:cubicBezTo>
                <a:cubicBezTo>
                  <a:pt x="8173" y="18260"/>
                  <a:pt x="8465" y="18482"/>
                  <a:pt x="8465" y="18705"/>
                </a:cubicBezTo>
                <a:cubicBezTo>
                  <a:pt x="9049" y="19151"/>
                  <a:pt x="9924" y="19596"/>
                  <a:pt x="10800" y="20041"/>
                </a:cubicBezTo>
                <a:cubicBezTo>
                  <a:pt x="3211" y="20041"/>
                  <a:pt x="3211" y="20041"/>
                  <a:pt x="3211" y="20041"/>
                </a:cubicBezTo>
                <a:cubicBezTo>
                  <a:pt x="2335" y="20041"/>
                  <a:pt x="1459" y="19819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292" y="18928"/>
                  <a:pt x="0" y="18260"/>
                  <a:pt x="0" y="17592"/>
                </a:cubicBezTo>
                <a:cubicBezTo>
                  <a:pt x="0" y="4454"/>
                  <a:pt x="0" y="4454"/>
                  <a:pt x="0" y="4454"/>
                </a:cubicBezTo>
                <a:cubicBezTo>
                  <a:pt x="0" y="4008"/>
                  <a:pt x="0" y="4008"/>
                  <a:pt x="0" y="4008"/>
                </a:cubicBezTo>
                <a:cubicBezTo>
                  <a:pt x="292" y="3786"/>
                  <a:pt x="292" y="3786"/>
                  <a:pt x="292" y="3786"/>
                </a:cubicBezTo>
                <a:cubicBezTo>
                  <a:pt x="5254" y="223"/>
                  <a:pt x="5254" y="223"/>
                  <a:pt x="5254" y="223"/>
                </a:cubicBezTo>
                <a:cubicBezTo>
                  <a:pt x="5546" y="0"/>
                  <a:pt x="5546" y="0"/>
                  <a:pt x="5546" y="0"/>
                </a:cubicBezTo>
                <a:cubicBezTo>
                  <a:pt x="6130" y="0"/>
                  <a:pt x="6130" y="0"/>
                  <a:pt x="6130" y="0"/>
                </a:cubicBezTo>
                <a:close/>
                <a:moveTo>
                  <a:pt x="4962" y="11579"/>
                </a:moveTo>
                <a:cubicBezTo>
                  <a:pt x="4962" y="12470"/>
                  <a:pt x="4962" y="12470"/>
                  <a:pt x="4962" y="12470"/>
                </a:cubicBezTo>
                <a:cubicBezTo>
                  <a:pt x="7881" y="12470"/>
                  <a:pt x="7881" y="12470"/>
                  <a:pt x="7881" y="12470"/>
                </a:cubicBezTo>
                <a:cubicBezTo>
                  <a:pt x="7881" y="11579"/>
                  <a:pt x="7881" y="11579"/>
                  <a:pt x="7881" y="11579"/>
                </a:cubicBezTo>
                <a:cubicBezTo>
                  <a:pt x="4962" y="11579"/>
                  <a:pt x="4962" y="11579"/>
                  <a:pt x="4962" y="11579"/>
                </a:cubicBezTo>
                <a:close/>
                <a:moveTo>
                  <a:pt x="4962" y="8907"/>
                </a:moveTo>
                <a:cubicBezTo>
                  <a:pt x="4962" y="9798"/>
                  <a:pt x="4962" y="9798"/>
                  <a:pt x="4962" y="9798"/>
                </a:cubicBezTo>
                <a:cubicBezTo>
                  <a:pt x="16346" y="9798"/>
                  <a:pt x="16346" y="9798"/>
                  <a:pt x="16346" y="9798"/>
                </a:cubicBezTo>
                <a:cubicBezTo>
                  <a:pt x="16346" y="8907"/>
                  <a:pt x="16346" y="8907"/>
                  <a:pt x="16346" y="8907"/>
                </a:cubicBezTo>
                <a:cubicBezTo>
                  <a:pt x="4962" y="8907"/>
                  <a:pt x="4962" y="8907"/>
                  <a:pt x="4962" y="8907"/>
                </a:cubicBezTo>
                <a:close/>
                <a:moveTo>
                  <a:pt x="4962" y="6235"/>
                </a:moveTo>
                <a:cubicBezTo>
                  <a:pt x="4962" y="7348"/>
                  <a:pt x="4962" y="7348"/>
                  <a:pt x="4962" y="7348"/>
                </a:cubicBezTo>
                <a:cubicBezTo>
                  <a:pt x="16346" y="7348"/>
                  <a:pt x="16346" y="7348"/>
                  <a:pt x="16346" y="7348"/>
                </a:cubicBezTo>
                <a:cubicBezTo>
                  <a:pt x="16346" y="6235"/>
                  <a:pt x="16346" y="6235"/>
                  <a:pt x="16346" y="6235"/>
                </a:cubicBezTo>
                <a:cubicBezTo>
                  <a:pt x="4962" y="6235"/>
                  <a:pt x="4962" y="6235"/>
                  <a:pt x="4962" y="6235"/>
                </a:cubicBezTo>
                <a:close/>
                <a:moveTo>
                  <a:pt x="9924" y="3786"/>
                </a:moveTo>
                <a:cubicBezTo>
                  <a:pt x="9924" y="4899"/>
                  <a:pt x="9924" y="4899"/>
                  <a:pt x="9924" y="4899"/>
                </a:cubicBezTo>
                <a:cubicBezTo>
                  <a:pt x="16346" y="4899"/>
                  <a:pt x="16346" y="4899"/>
                  <a:pt x="16346" y="4899"/>
                </a:cubicBezTo>
                <a:cubicBezTo>
                  <a:pt x="16346" y="3786"/>
                  <a:pt x="16346" y="3786"/>
                  <a:pt x="16346" y="3786"/>
                </a:cubicBezTo>
                <a:cubicBezTo>
                  <a:pt x="9924" y="3786"/>
                  <a:pt x="9924" y="3786"/>
                  <a:pt x="9924" y="3786"/>
                </a:cubicBezTo>
                <a:close/>
                <a:moveTo>
                  <a:pt x="11968" y="15365"/>
                </a:moveTo>
                <a:cubicBezTo>
                  <a:pt x="12551" y="14252"/>
                  <a:pt x="14011" y="13584"/>
                  <a:pt x="16054" y="13361"/>
                </a:cubicBezTo>
                <a:cubicBezTo>
                  <a:pt x="14011" y="12470"/>
                  <a:pt x="11384" y="13806"/>
                  <a:pt x="11968" y="15365"/>
                </a:cubicBezTo>
                <a:close/>
                <a:moveTo>
                  <a:pt x="11092" y="12025"/>
                </a:moveTo>
                <a:cubicBezTo>
                  <a:pt x="9924" y="12693"/>
                  <a:pt x="9341" y="13584"/>
                  <a:pt x="9049" y="14697"/>
                </a:cubicBezTo>
                <a:cubicBezTo>
                  <a:pt x="9049" y="15588"/>
                  <a:pt x="9341" y="16701"/>
                  <a:pt x="10216" y="17592"/>
                </a:cubicBezTo>
                <a:cubicBezTo>
                  <a:pt x="11092" y="18482"/>
                  <a:pt x="12551" y="19151"/>
                  <a:pt x="13719" y="19151"/>
                </a:cubicBezTo>
                <a:cubicBezTo>
                  <a:pt x="14886" y="19373"/>
                  <a:pt x="16054" y="19151"/>
                  <a:pt x="16930" y="18705"/>
                </a:cubicBezTo>
                <a:cubicBezTo>
                  <a:pt x="16930" y="18928"/>
                  <a:pt x="16930" y="19151"/>
                  <a:pt x="17222" y="19373"/>
                </a:cubicBezTo>
                <a:cubicBezTo>
                  <a:pt x="18973" y="21155"/>
                  <a:pt x="18973" y="21155"/>
                  <a:pt x="18973" y="21155"/>
                </a:cubicBezTo>
                <a:cubicBezTo>
                  <a:pt x="19557" y="21600"/>
                  <a:pt x="20141" y="21600"/>
                  <a:pt x="20724" y="21377"/>
                </a:cubicBezTo>
                <a:cubicBezTo>
                  <a:pt x="20724" y="21377"/>
                  <a:pt x="20724" y="21377"/>
                  <a:pt x="20724" y="21377"/>
                </a:cubicBezTo>
                <a:cubicBezTo>
                  <a:pt x="21308" y="20932"/>
                  <a:pt x="21600" y="20264"/>
                  <a:pt x="21016" y="20041"/>
                </a:cubicBezTo>
                <a:cubicBezTo>
                  <a:pt x="19265" y="18260"/>
                  <a:pt x="19265" y="18260"/>
                  <a:pt x="19265" y="18260"/>
                </a:cubicBezTo>
                <a:cubicBezTo>
                  <a:pt x="18973" y="18037"/>
                  <a:pt x="18681" y="17814"/>
                  <a:pt x="18389" y="17814"/>
                </a:cubicBezTo>
                <a:cubicBezTo>
                  <a:pt x="19265" y="17146"/>
                  <a:pt x="19557" y="16478"/>
                  <a:pt x="19849" y="15588"/>
                </a:cubicBezTo>
                <a:cubicBezTo>
                  <a:pt x="19849" y="14697"/>
                  <a:pt x="19557" y="13584"/>
                  <a:pt x="18681" y="12693"/>
                </a:cubicBezTo>
                <a:cubicBezTo>
                  <a:pt x="17805" y="11802"/>
                  <a:pt x="16346" y="11134"/>
                  <a:pt x="15178" y="11134"/>
                </a:cubicBezTo>
                <a:cubicBezTo>
                  <a:pt x="13719" y="10911"/>
                  <a:pt x="12259" y="11134"/>
                  <a:pt x="11092" y="12025"/>
                </a:cubicBezTo>
                <a:close/>
                <a:moveTo>
                  <a:pt x="14886" y="12470"/>
                </a:moveTo>
                <a:cubicBezTo>
                  <a:pt x="14011" y="12470"/>
                  <a:pt x="13135" y="12470"/>
                  <a:pt x="12259" y="12915"/>
                </a:cubicBezTo>
                <a:cubicBezTo>
                  <a:pt x="11384" y="13584"/>
                  <a:pt x="11092" y="14029"/>
                  <a:pt x="10800" y="14920"/>
                </a:cubicBezTo>
                <a:cubicBezTo>
                  <a:pt x="10800" y="15588"/>
                  <a:pt x="11092" y="16256"/>
                  <a:pt x="11676" y="16924"/>
                </a:cubicBezTo>
                <a:cubicBezTo>
                  <a:pt x="12259" y="17369"/>
                  <a:pt x="13135" y="17814"/>
                  <a:pt x="14011" y="17814"/>
                </a:cubicBezTo>
                <a:cubicBezTo>
                  <a:pt x="14886" y="17814"/>
                  <a:pt x="15762" y="17814"/>
                  <a:pt x="16638" y="17369"/>
                </a:cubicBezTo>
                <a:cubicBezTo>
                  <a:pt x="17514" y="16924"/>
                  <a:pt x="17805" y="16256"/>
                  <a:pt x="17805" y="15365"/>
                </a:cubicBezTo>
                <a:cubicBezTo>
                  <a:pt x="18097" y="14697"/>
                  <a:pt x="17805" y="14029"/>
                  <a:pt x="17222" y="13584"/>
                </a:cubicBezTo>
                <a:cubicBezTo>
                  <a:pt x="16638" y="12915"/>
                  <a:pt x="15762" y="12470"/>
                  <a:pt x="14886" y="12470"/>
                </a:cubicBezTo>
                <a:close/>
                <a:moveTo>
                  <a:pt x="6130" y="2004"/>
                </a:moveTo>
                <a:cubicBezTo>
                  <a:pt x="3211" y="4231"/>
                  <a:pt x="3211" y="4231"/>
                  <a:pt x="3211" y="4231"/>
                </a:cubicBezTo>
                <a:cubicBezTo>
                  <a:pt x="3795" y="4231"/>
                  <a:pt x="3795" y="4231"/>
                  <a:pt x="3795" y="4231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5254" y="4454"/>
                  <a:pt x="5254" y="4454"/>
                </a:cubicBezTo>
                <a:cubicBezTo>
                  <a:pt x="5546" y="4454"/>
                  <a:pt x="5838" y="4231"/>
                  <a:pt x="6130" y="4231"/>
                </a:cubicBezTo>
                <a:cubicBezTo>
                  <a:pt x="6130" y="4008"/>
                  <a:pt x="6422" y="3786"/>
                  <a:pt x="6422" y="3786"/>
                </a:cubicBezTo>
                <a:cubicBezTo>
                  <a:pt x="6422" y="3563"/>
                  <a:pt x="6422" y="3563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130" y="2449"/>
                  <a:pt x="6130" y="2449"/>
                  <a:pt x="6130" y="2449"/>
                </a:cubicBezTo>
                <a:lnTo>
                  <a:pt x="6130" y="2004"/>
                </a:lnTo>
                <a:close/>
              </a:path>
            </a:pathLst>
          </a:custGeom>
          <a:solidFill>
            <a:srgbClr val="14497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4" name="Google Shape;224;p2"/>
          <p:cNvSpPr/>
          <p:nvPr/>
        </p:nvSpPr>
        <p:spPr>
          <a:xfrm rot="-685726">
            <a:off x="16813265" y="10265599"/>
            <a:ext cx="1080627" cy="10568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48" y="6472"/>
                </a:moveTo>
                <a:cubicBezTo>
                  <a:pt x="20548" y="1074"/>
                  <a:pt x="20548" y="1074"/>
                  <a:pt x="20548" y="1074"/>
                </a:cubicBezTo>
                <a:cubicBezTo>
                  <a:pt x="20548" y="475"/>
                  <a:pt x="20074" y="0"/>
                  <a:pt x="19488" y="0"/>
                </a:cubicBezTo>
                <a:cubicBezTo>
                  <a:pt x="18876" y="0"/>
                  <a:pt x="18876" y="0"/>
                  <a:pt x="18876" y="0"/>
                </a:cubicBezTo>
                <a:cubicBezTo>
                  <a:pt x="18428" y="0"/>
                  <a:pt x="18049" y="282"/>
                  <a:pt x="17894" y="687"/>
                </a:cubicBezTo>
                <a:cubicBezTo>
                  <a:pt x="11972" y="3804"/>
                  <a:pt x="11972" y="3804"/>
                  <a:pt x="11972" y="3804"/>
                </a:cubicBezTo>
                <a:cubicBezTo>
                  <a:pt x="10757" y="3804"/>
                  <a:pt x="10757" y="3804"/>
                  <a:pt x="10757" y="3804"/>
                </a:cubicBezTo>
                <a:cubicBezTo>
                  <a:pt x="10550" y="3531"/>
                  <a:pt x="10223" y="3364"/>
                  <a:pt x="9869" y="3364"/>
                </a:cubicBezTo>
                <a:cubicBezTo>
                  <a:pt x="4103" y="3364"/>
                  <a:pt x="4103" y="3364"/>
                  <a:pt x="4103" y="3364"/>
                </a:cubicBezTo>
                <a:cubicBezTo>
                  <a:pt x="3293" y="3364"/>
                  <a:pt x="2508" y="3663"/>
                  <a:pt x="1896" y="4200"/>
                </a:cubicBezTo>
                <a:cubicBezTo>
                  <a:pt x="1431" y="4605"/>
                  <a:pt x="1086" y="5134"/>
                  <a:pt x="896" y="5724"/>
                </a:cubicBezTo>
                <a:cubicBezTo>
                  <a:pt x="362" y="6005"/>
                  <a:pt x="0" y="6569"/>
                  <a:pt x="0" y="7212"/>
                </a:cubicBezTo>
                <a:cubicBezTo>
                  <a:pt x="0" y="10734"/>
                  <a:pt x="0" y="10734"/>
                  <a:pt x="0" y="10734"/>
                </a:cubicBezTo>
                <a:cubicBezTo>
                  <a:pt x="0" y="11386"/>
                  <a:pt x="362" y="11949"/>
                  <a:pt x="896" y="12222"/>
                </a:cubicBezTo>
                <a:cubicBezTo>
                  <a:pt x="1086" y="12812"/>
                  <a:pt x="1431" y="13340"/>
                  <a:pt x="1896" y="13745"/>
                </a:cubicBezTo>
                <a:cubicBezTo>
                  <a:pt x="2413" y="14203"/>
                  <a:pt x="3060" y="14494"/>
                  <a:pt x="3741" y="14564"/>
                </a:cubicBezTo>
                <a:cubicBezTo>
                  <a:pt x="5534" y="20402"/>
                  <a:pt x="5534" y="20402"/>
                  <a:pt x="5534" y="20402"/>
                </a:cubicBezTo>
                <a:cubicBezTo>
                  <a:pt x="5758" y="21116"/>
                  <a:pt x="6413" y="21600"/>
                  <a:pt x="7180" y="21600"/>
                </a:cubicBezTo>
                <a:cubicBezTo>
                  <a:pt x="7370" y="21600"/>
                  <a:pt x="7551" y="21574"/>
                  <a:pt x="7732" y="21512"/>
                </a:cubicBezTo>
                <a:cubicBezTo>
                  <a:pt x="10067" y="20763"/>
                  <a:pt x="10067" y="20763"/>
                  <a:pt x="10067" y="20763"/>
                </a:cubicBezTo>
                <a:cubicBezTo>
                  <a:pt x="10507" y="20623"/>
                  <a:pt x="10878" y="20323"/>
                  <a:pt x="11102" y="19927"/>
                </a:cubicBezTo>
                <a:cubicBezTo>
                  <a:pt x="11334" y="19513"/>
                  <a:pt x="11386" y="19020"/>
                  <a:pt x="11248" y="18571"/>
                </a:cubicBezTo>
                <a:cubicBezTo>
                  <a:pt x="10740" y="16915"/>
                  <a:pt x="10740" y="16915"/>
                  <a:pt x="10740" y="16915"/>
                </a:cubicBezTo>
                <a:cubicBezTo>
                  <a:pt x="10981" y="16766"/>
                  <a:pt x="10981" y="16766"/>
                  <a:pt x="10981" y="16766"/>
                </a:cubicBezTo>
                <a:cubicBezTo>
                  <a:pt x="11464" y="16458"/>
                  <a:pt x="11610" y="15806"/>
                  <a:pt x="11317" y="15313"/>
                </a:cubicBezTo>
                <a:cubicBezTo>
                  <a:pt x="11309" y="15313"/>
                  <a:pt x="11309" y="15313"/>
                  <a:pt x="11309" y="15313"/>
                </a:cubicBezTo>
                <a:cubicBezTo>
                  <a:pt x="11309" y="15313"/>
                  <a:pt x="11309" y="15313"/>
                  <a:pt x="11309" y="15313"/>
                </a:cubicBezTo>
                <a:cubicBezTo>
                  <a:pt x="10662" y="14247"/>
                  <a:pt x="10662" y="14247"/>
                  <a:pt x="10662" y="14247"/>
                </a:cubicBezTo>
                <a:cubicBezTo>
                  <a:pt x="10697" y="14212"/>
                  <a:pt x="10722" y="14186"/>
                  <a:pt x="10757" y="14142"/>
                </a:cubicBezTo>
                <a:cubicBezTo>
                  <a:pt x="11972" y="14142"/>
                  <a:pt x="11972" y="14142"/>
                  <a:pt x="11972" y="14142"/>
                </a:cubicBezTo>
                <a:cubicBezTo>
                  <a:pt x="17859" y="17241"/>
                  <a:pt x="17859" y="17241"/>
                  <a:pt x="17859" y="17241"/>
                </a:cubicBezTo>
                <a:cubicBezTo>
                  <a:pt x="17971" y="17708"/>
                  <a:pt x="18385" y="18060"/>
                  <a:pt x="18876" y="18060"/>
                </a:cubicBezTo>
                <a:cubicBezTo>
                  <a:pt x="19488" y="18060"/>
                  <a:pt x="19488" y="18060"/>
                  <a:pt x="19488" y="18060"/>
                </a:cubicBezTo>
                <a:cubicBezTo>
                  <a:pt x="20074" y="18060"/>
                  <a:pt x="20548" y="17576"/>
                  <a:pt x="20548" y="16977"/>
                </a:cubicBezTo>
                <a:cubicBezTo>
                  <a:pt x="20548" y="11438"/>
                  <a:pt x="20548" y="11438"/>
                  <a:pt x="20548" y="11438"/>
                </a:cubicBezTo>
                <a:cubicBezTo>
                  <a:pt x="21212" y="10796"/>
                  <a:pt x="21600" y="9897"/>
                  <a:pt x="21600" y="8955"/>
                </a:cubicBezTo>
                <a:cubicBezTo>
                  <a:pt x="21600" y="8004"/>
                  <a:pt x="21212" y="7106"/>
                  <a:pt x="20548" y="6472"/>
                </a:cubicBezTo>
                <a:close/>
                <a:moveTo>
                  <a:pt x="7180" y="20411"/>
                </a:moveTo>
                <a:cubicBezTo>
                  <a:pt x="6930" y="20411"/>
                  <a:pt x="6714" y="20262"/>
                  <a:pt x="6645" y="20041"/>
                </a:cubicBezTo>
                <a:cubicBezTo>
                  <a:pt x="4792" y="14018"/>
                  <a:pt x="4792" y="14018"/>
                  <a:pt x="4792" y="14018"/>
                </a:cubicBezTo>
                <a:cubicBezTo>
                  <a:pt x="8628" y="14018"/>
                  <a:pt x="8628" y="14018"/>
                  <a:pt x="8628" y="14018"/>
                </a:cubicBezTo>
                <a:cubicBezTo>
                  <a:pt x="10136" y="18923"/>
                  <a:pt x="10136" y="18923"/>
                  <a:pt x="10136" y="18923"/>
                </a:cubicBezTo>
                <a:cubicBezTo>
                  <a:pt x="10179" y="19055"/>
                  <a:pt x="10162" y="19205"/>
                  <a:pt x="10085" y="19337"/>
                </a:cubicBezTo>
                <a:cubicBezTo>
                  <a:pt x="10007" y="19478"/>
                  <a:pt x="9878" y="19575"/>
                  <a:pt x="9723" y="19628"/>
                </a:cubicBezTo>
                <a:cubicBezTo>
                  <a:pt x="7378" y="20376"/>
                  <a:pt x="7378" y="20376"/>
                  <a:pt x="7378" y="20376"/>
                </a:cubicBezTo>
                <a:cubicBezTo>
                  <a:pt x="7318" y="20402"/>
                  <a:pt x="7249" y="20411"/>
                  <a:pt x="7180" y="20411"/>
                </a:cubicBezTo>
                <a:close/>
                <a:moveTo>
                  <a:pt x="1172" y="10734"/>
                </a:moveTo>
                <a:cubicBezTo>
                  <a:pt x="1172" y="7212"/>
                  <a:pt x="1172" y="7212"/>
                  <a:pt x="1172" y="7212"/>
                </a:cubicBezTo>
                <a:cubicBezTo>
                  <a:pt x="1172" y="7097"/>
                  <a:pt x="1207" y="7000"/>
                  <a:pt x="1267" y="6912"/>
                </a:cubicBezTo>
                <a:cubicBezTo>
                  <a:pt x="1267" y="11033"/>
                  <a:pt x="1267" y="11033"/>
                  <a:pt x="1267" y="11033"/>
                </a:cubicBezTo>
                <a:cubicBezTo>
                  <a:pt x="1207" y="10954"/>
                  <a:pt x="1172" y="10848"/>
                  <a:pt x="1172" y="10734"/>
                </a:cubicBezTo>
                <a:close/>
                <a:moveTo>
                  <a:pt x="1888" y="11130"/>
                </a:moveTo>
                <a:cubicBezTo>
                  <a:pt x="1888" y="6815"/>
                  <a:pt x="1888" y="6815"/>
                  <a:pt x="1888" y="6815"/>
                </a:cubicBezTo>
                <a:cubicBezTo>
                  <a:pt x="1888" y="5565"/>
                  <a:pt x="2879" y="4552"/>
                  <a:pt x="4103" y="4552"/>
                </a:cubicBezTo>
                <a:cubicBezTo>
                  <a:pt x="9826" y="4552"/>
                  <a:pt x="9826" y="4552"/>
                  <a:pt x="9826" y="4552"/>
                </a:cubicBezTo>
                <a:cubicBezTo>
                  <a:pt x="9826" y="13393"/>
                  <a:pt x="9826" y="13393"/>
                  <a:pt x="9826" y="13393"/>
                </a:cubicBezTo>
                <a:cubicBezTo>
                  <a:pt x="9085" y="13393"/>
                  <a:pt x="9085" y="13393"/>
                  <a:pt x="9085" y="13393"/>
                </a:cubicBezTo>
                <a:cubicBezTo>
                  <a:pt x="4103" y="13393"/>
                  <a:pt x="4103" y="13393"/>
                  <a:pt x="4103" y="13393"/>
                </a:cubicBezTo>
                <a:cubicBezTo>
                  <a:pt x="2879" y="13393"/>
                  <a:pt x="1888" y="12381"/>
                  <a:pt x="1888" y="11130"/>
                </a:cubicBezTo>
                <a:close/>
                <a:moveTo>
                  <a:pt x="9395" y="14423"/>
                </a:moveTo>
                <a:cubicBezTo>
                  <a:pt x="10248" y="15824"/>
                  <a:pt x="10248" y="15824"/>
                  <a:pt x="10248" y="15824"/>
                </a:cubicBezTo>
                <a:cubicBezTo>
                  <a:pt x="9895" y="16053"/>
                  <a:pt x="9895" y="16053"/>
                  <a:pt x="9895" y="16053"/>
                </a:cubicBezTo>
                <a:lnTo>
                  <a:pt x="9395" y="14423"/>
                </a:lnTo>
                <a:close/>
                <a:moveTo>
                  <a:pt x="10447" y="4993"/>
                </a:moveTo>
                <a:cubicBezTo>
                  <a:pt x="12248" y="4993"/>
                  <a:pt x="12248" y="4993"/>
                  <a:pt x="12248" y="4993"/>
                </a:cubicBezTo>
                <a:cubicBezTo>
                  <a:pt x="18376" y="1770"/>
                  <a:pt x="18376" y="1770"/>
                  <a:pt x="18376" y="1770"/>
                </a:cubicBezTo>
                <a:cubicBezTo>
                  <a:pt x="18376" y="16176"/>
                  <a:pt x="18376" y="16176"/>
                  <a:pt x="18376" y="16176"/>
                </a:cubicBezTo>
                <a:cubicBezTo>
                  <a:pt x="12248" y="12953"/>
                  <a:pt x="12248" y="12953"/>
                  <a:pt x="12248" y="12953"/>
                </a:cubicBezTo>
                <a:cubicBezTo>
                  <a:pt x="10447" y="12953"/>
                  <a:pt x="10447" y="12953"/>
                  <a:pt x="10447" y="12953"/>
                </a:cubicBezTo>
                <a:lnTo>
                  <a:pt x="10447" y="4993"/>
                </a:lnTo>
                <a:close/>
                <a:moveTo>
                  <a:pt x="18988" y="1189"/>
                </a:moveTo>
                <a:cubicBezTo>
                  <a:pt x="19376" y="1189"/>
                  <a:pt x="19376" y="1189"/>
                  <a:pt x="19376" y="1189"/>
                </a:cubicBezTo>
                <a:cubicBezTo>
                  <a:pt x="19376" y="16863"/>
                  <a:pt x="19376" y="16863"/>
                  <a:pt x="19376" y="16863"/>
                </a:cubicBezTo>
                <a:cubicBezTo>
                  <a:pt x="18988" y="16863"/>
                  <a:pt x="18988" y="16863"/>
                  <a:pt x="18988" y="16863"/>
                </a:cubicBezTo>
                <a:lnTo>
                  <a:pt x="18988" y="1189"/>
                </a:lnTo>
                <a:close/>
                <a:moveTo>
                  <a:pt x="19988" y="10294"/>
                </a:moveTo>
                <a:cubicBezTo>
                  <a:pt x="19988" y="7617"/>
                  <a:pt x="19988" y="7617"/>
                  <a:pt x="19988" y="7617"/>
                </a:cubicBezTo>
                <a:cubicBezTo>
                  <a:pt x="20273" y="7987"/>
                  <a:pt x="20436" y="8453"/>
                  <a:pt x="20436" y="8955"/>
                </a:cubicBezTo>
                <a:cubicBezTo>
                  <a:pt x="20436" y="9457"/>
                  <a:pt x="20273" y="9915"/>
                  <a:pt x="19988" y="10294"/>
                </a:cubicBez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9516839" y="8800109"/>
            <a:ext cx="1206501" cy="10922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56" y="0"/>
                </a:moveTo>
                <a:lnTo>
                  <a:pt x="17735" y="0"/>
                </a:lnTo>
                <a:lnTo>
                  <a:pt x="17735" y="4270"/>
                </a:lnTo>
                <a:lnTo>
                  <a:pt x="15916" y="6153"/>
                </a:lnTo>
                <a:lnTo>
                  <a:pt x="15916" y="1633"/>
                </a:lnTo>
                <a:lnTo>
                  <a:pt x="3752" y="1633"/>
                </a:lnTo>
                <a:lnTo>
                  <a:pt x="3752" y="3014"/>
                </a:lnTo>
                <a:lnTo>
                  <a:pt x="4661" y="2637"/>
                </a:lnTo>
                <a:lnTo>
                  <a:pt x="5457" y="2135"/>
                </a:lnTo>
                <a:lnTo>
                  <a:pt x="6139" y="4019"/>
                </a:lnTo>
                <a:lnTo>
                  <a:pt x="5229" y="4270"/>
                </a:lnTo>
                <a:lnTo>
                  <a:pt x="3752" y="5149"/>
                </a:lnTo>
                <a:lnTo>
                  <a:pt x="3752" y="5902"/>
                </a:lnTo>
                <a:lnTo>
                  <a:pt x="4661" y="5651"/>
                </a:lnTo>
                <a:lnTo>
                  <a:pt x="5457" y="5149"/>
                </a:lnTo>
                <a:lnTo>
                  <a:pt x="6139" y="7033"/>
                </a:lnTo>
                <a:lnTo>
                  <a:pt x="5229" y="7284"/>
                </a:lnTo>
                <a:lnTo>
                  <a:pt x="3752" y="8163"/>
                </a:lnTo>
                <a:lnTo>
                  <a:pt x="3752" y="9167"/>
                </a:lnTo>
                <a:lnTo>
                  <a:pt x="4661" y="8916"/>
                </a:lnTo>
                <a:lnTo>
                  <a:pt x="5457" y="8414"/>
                </a:lnTo>
                <a:lnTo>
                  <a:pt x="6139" y="10298"/>
                </a:lnTo>
                <a:lnTo>
                  <a:pt x="5229" y="10549"/>
                </a:lnTo>
                <a:lnTo>
                  <a:pt x="3752" y="11302"/>
                </a:lnTo>
                <a:lnTo>
                  <a:pt x="3752" y="12181"/>
                </a:lnTo>
                <a:lnTo>
                  <a:pt x="4661" y="11930"/>
                </a:lnTo>
                <a:lnTo>
                  <a:pt x="5457" y="11302"/>
                </a:lnTo>
                <a:lnTo>
                  <a:pt x="6139" y="13186"/>
                </a:lnTo>
                <a:lnTo>
                  <a:pt x="5229" y="13563"/>
                </a:lnTo>
                <a:lnTo>
                  <a:pt x="3752" y="14316"/>
                </a:lnTo>
                <a:lnTo>
                  <a:pt x="3752" y="15447"/>
                </a:lnTo>
                <a:lnTo>
                  <a:pt x="4661" y="15195"/>
                </a:lnTo>
                <a:lnTo>
                  <a:pt x="5457" y="14819"/>
                </a:lnTo>
                <a:lnTo>
                  <a:pt x="6139" y="16451"/>
                </a:lnTo>
                <a:lnTo>
                  <a:pt x="5229" y="16702"/>
                </a:lnTo>
                <a:lnTo>
                  <a:pt x="3752" y="17581"/>
                </a:lnTo>
                <a:lnTo>
                  <a:pt x="3752" y="19716"/>
                </a:lnTo>
                <a:lnTo>
                  <a:pt x="15916" y="19716"/>
                </a:lnTo>
                <a:lnTo>
                  <a:pt x="15916" y="15698"/>
                </a:lnTo>
                <a:lnTo>
                  <a:pt x="17735" y="13814"/>
                </a:lnTo>
                <a:lnTo>
                  <a:pt x="17735" y="21600"/>
                </a:lnTo>
                <a:lnTo>
                  <a:pt x="2046" y="21600"/>
                </a:lnTo>
                <a:lnTo>
                  <a:pt x="2046" y="19214"/>
                </a:lnTo>
                <a:lnTo>
                  <a:pt x="227" y="19214"/>
                </a:lnTo>
                <a:lnTo>
                  <a:pt x="0" y="17330"/>
                </a:lnTo>
                <a:lnTo>
                  <a:pt x="2046" y="16451"/>
                </a:lnTo>
                <a:lnTo>
                  <a:pt x="2046" y="15949"/>
                </a:lnTo>
                <a:lnTo>
                  <a:pt x="227" y="15949"/>
                </a:lnTo>
                <a:lnTo>
                  <a:pt x="0" y="14065"/>
                </a:lnTo>
                <a:lnTo>
                  <a:pt x="2046" y="12935"/>
                </a:lnTo>
                <a:lnTo>
                  <a:pt x="227" y="12935"/>
                </a:lnTo>
                <a:lnTo>
                  <a:pt x="0" y="11051"/>
                </a:lnTo>
                <a:lnTo>
                  <a:pt x="2046" y="10047"/>
                </a:lnTo>
                <a:lnTo>
                  <a:pt x="2046" y="9670"/>
                </a:lnTo>
                <a:lnTo>
                  <a:pt x="227" y="9670"/>
                </a:lnTo>
                <a:lnTo>
                  <a:pt x="0" y="7786"/>
                </a:lnTo>
                <a:lnTo>
                  <a:pt x="2046" y="6781"/>
                </a:lnTo>
                <a:lnTo>
                  <a:pt x="227" y="6781"/>
                </a:lnTo>
                <a:lnTo>
                  <a:pt x="0" y="4898"/>
                </a:lnTo>
                <a:lnTo>
                  <a:pt x="2046" y="3767"/>
                </a:lnTo>
                <a:lnTo>
                  <a:pt x="2046" y="0"/>
                </a:lnTo>
                <a:lnTo>
                  <a:pt x="2956" y="0"/>
                </a:lnTo>
                <a:close/>
                <a:moveTo>
                  <a:pt x="7617" y="10298"/>
                </a:moveTo>
                <a:lnTo>
                  <a:pt x="7617" y="11302"/>
                </a:lnTo>
                <a:lnTo>
                  <a:pt x="9891" y="11302"/>
                </a:lnTo>
                <a:lnTo>
                  <a:pt x="9891" y="10298"/>
                </a:lnTo>
                <a:lnTo>
                  <a:pt x="7617" y="10298"/>
                </a:lnTo>
                <a:close/>
                <a:moveTo>
                  <a:pt x="7617" y="8163"/>
                </a:moveTo>
                <a:lnTo>
                  <a:pt x="7617" y="8916"/>
                </a:lnTo>
                <a:lnTo>
                  <a:pt x="11823" y="8916"/>
                </a:lnTo>
                <a:lnTo>
                  <a:pt x="11823" y="8163"/>
                </a:lnTo>
                <a:lnTo>
                  <a:pt x="7617" y="8163"/>
                </a:lnTo>
                <a:close/>
                <a:moveTo>
                  <a:pt x="7617" y="5651"/>
                </a:moveTo>
                <a:lnTo>
                  <a:pt x="7617" y="6781"/>
                </a:lnTo>
                <a:lnTo>
                  <a:pt x="13756" y="6781"/>
                </a:lnTo>
                <a:lnTo>
                  <a:pt x="13756" y="5651"/>
                </a:lnTo>
                <a:lnTo>
                  <a:pt x="7617" y="5651"/>
                </a:lnTo>
                <a:close/>
                <a:moveTo>
                  <a:pt x="7617" y="3516"/>
                </a:moveTo>
                <a:lnTo>
                  <a:pt x="7617" y="4521"/>
                </a:lnTo>
                <a:lnTo>
                  <a:pt x="13756" y="4521"/>
                </a:lnTo>
                <a:lnTo>
                  <a:pt x="13756" y="3516"/>
                </a:lnTo>
                <a:lnTo>
                  <a:pt x="7617" y="3516"/>
                </a:lnTo>
                <a:close/>
                <a:moveTo>
                  <a:pt x="10118" y="17330"/>
                </a:moveTo>
                <a:lnTo>
                  <a:pt x="11368" y="17079"/>
                </a:lnTo>
                <a:lnTo>
                  <a:pt x="12733" y="17079"/>
                </a:lnTo>
                <a:lnTo>
                  <a:pt x="11596" y="15698"/>
                </a:lnTo>
                <a:lnTo>
                  <a:pt x="10345" y="14065"/>
                </a:lnTo>
                <a:lnTo>
                  <a:pt x="10118" y="15698"/>
                </a:lnTo>
                <a:lnTo>
                  <a:pt x="10118" y="17330"/>
                </a:lnTo>
                <a:close/>
                <a:moveTo>
                  <a:pt x="19213" y="4521"/>
                </a:moveTo>
                <a:lnTo>
                  <a:pt x="11368" y="12935"/>
                </a:lnTo>
                <a:lnTo>
                  <a:pt x="13756" y="15949"/>
                </a:lnTo>
                <a:lnTo>
                  <a:pt x="21600" y="7535"/>
                </a:lnTo>
                <a:lnTo>
                  <a:pt x="19213" y="4521"/>
                </a:lnTo>
                <a:close/>
              </a:path>
            </a:pathLst>
          </a:custGeom>
          <a:solidFill>
            <a:srgbClr val="14497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7541971" y="3569515"/>
            <a:ext cx="1285434" cy="963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62" y="5175"/>
                </a:moveTo>
                <a:cubicBezTo>
                  <a:pt x="17719" y="450"/>
                  <a:pt x="17719" y="450"/>
                  <a:pt x="17719" y="450"/>
                </a:cubicBezTo>
                <a:cubicBezTo>
                  <a:pt x="17550" y="225"/>
                  <a:pt x="17212" y="0"/>
                  <a:pt x="16875" y="0"/>
                </a:cubicBezTo>
                <a:cubicBezTo>
                  <a:pt x="4725" y="0"/>
                  <a:pt x="4725" y="0"/>
                  <a:pt x="4725" y="0"/>
                </a:cubicBezTo>
                <a:cubicBezTo>
                  <a:pt x="4387" y="0"/>
                  <a:pt x="4050" y="225"/>
                  <a:pt x="3881" y="450"/>
                </a:cubicBezTo>
                <a:cubicBezTo>
                  <a:pt x="337" y="5175"/>
                  <a:pt x="337" y="5175"/>
                  <a:pt x="337" y="5175"/>
                </a:cubicBezTo>
                <a:cubicBezTo>
                  <a:pt x="169" y="5400"/>
                  <a:pt x="0" y="5850"/>
                  <a:pt x="0" y="6300"/>
                </a:cubicBezTo>
                <a:cubicBezTo>
                  <a:pt x="0" y="6750"/>
                  <a:pt x="169" y="7200"/>
                  <a:pt x="337" y="7650"/>
                </a:cubicBezTo>
                <a:cubicBezTo>
                  <a:pt x="9787" y="20925"/>
                  <a:pt x="9787" y="20925"/>
                  <a:pt x="9787" y="20925"/>
                </a:cubicBezTo>
                <a:cubicBezTo>
                  <a:pt x="10125" y="21375"/>
                  <a:pt x="10462" y="21600"/>
                  <a:pt x="10800" y="21600"/>
                </a:cubicBezTo>
                <a:cubicBezTo>
                  <a:pt x="11137" y="21600"/>
                  <a:pt x="11475" y="21375"/>
                  <a:pt x="11812" y="20925"/>
                </a:cubicBezTo>
                <a:cubicBezTo>
                  <a:pt x="21262" y="7650"/>
                  <a:pt x="21262" y="7650"/>
                  <a:pt x="21262" y="7650"/>
                </a:cubicBezTo>
                <a:cubicBezTo>
                  <a:pt x="21431" y="7200"/>
                  <a:pt x="21600" y="6750"/>
                  <a:pt x="21600" y="6300"/>
                </a:cubicBezTo>
                <a:cubicBezTo>
                  <a:pt x="21600" y="5850"/>
                  <a:pt x="21431" y="5400"/>
                  <a:pt x="21262" y="5175"/>
                </a:cubicBezTo>
                <a:close/>
                <a:moveTo>
                  <a:pt x="12319" y="6300"/>
                </a:moveTo>
                <a:cubicBezTo>
                  <a:pt x="9281" y="6300"/>
                  <a:pt x="9281" y="6300"/>
                  <a:pt x="9281" y="6300"/>
                </a:cubicBezTo>
                <a:cubicBezTo>
                  <a:pt x="10800" y="4725"/>
                  <a:pt x="10800" y="4725"/>
                  <a:pt x="10800" y="4725"/>
                </a:cubicBezTo>
                <a:lnTo>
                  <a:pt x="12319" y="6300"/>
                </a:lnTo>
                <a:close/>
                <a:moveTo>
                  <a:pt x="11306" y="4050"/>
                </a:moveTo>
                <a:cubicBezTo>
                  <a:pt x="13162" y="2025"/>
                  <a:pt x="13162" y="2025"/>
                  <a:pt x="13162" y="2025"/>
                </a:cubicBezTo>
                <a:cubicBezTo>
                  <a:pt x="14512" y="3825"/>
                  <a:pt x="14512" y="3825"/>
                  <a:pt x="14512" y="3825"/>
                </a:cubicBezTo>
                <a:cubicBezTo>
                  <a:pt x="12825" y="5625"/>
                  <a:pt x="12825" y="5625"/>
                  <a:pt x="12825" y="5625"/>
                </a:cubicBezTo>
                <a:lnTo>
                  <a:pt x="11306" y="4050"/>
                </a:lnTo>
                <a:close/>
                <a:moveTo>
                  <a:pt x="8775" y="5625"/>
                </a:moveTo>
                <a:cubicBezTo>
                  <a:pt x="7087" y="3825"/>
                  <a:pt x="7087" y="3825"/>
                  <a:pt x="7087" y="3825"/>
                </a:cubicBezTo>
                <a:cubicBezTo>
                  <a:pt x="8437" y="2025"/>
                  <a:pt x="8437" y="2025"/>
                  <a:pt x="8437" y="2025"/>
                </a:cubicBezTo>
                <a:cubicBezTo>
                  <a:pt x="10294" y="4050"/>
                  <a:pt x="10294" y="4050"/>
                  <a:pt x="10294" y="4050"/>
                </a:cubicBezTo>
                <a:lnTo>
                  <a:pt x="8775" y="5625"/>
                </a:lnTo>
                <a:close/>
                <a:moveTo>
                  <a:pt x="12487" y="7200"/>
                </a:moveTo>
                <a:cubicBezTo>
                  <a:pt x="10800" y="18450"/>
                  <a:pt x="10800" y="18450"/>
                  <a:pt x="10800" y="18450"/>
                </a:cubicBezTo>
                <a:cubicBezTo>
                  <a:pt x="9112" y="7200"/>
                  <a:pt x="9112" y="7200"/>
                  <a:pt x="9112" y="7200"/>
                </a:cubicBezTo>
                <a:lnTo>
                  <a:pt x="12487" y="7200"/>
                </a:lnTo>
                <a:close/>
                <a:moveTo>
                  <a:pt x="13162" y="7200"/>
                </a:moveTo>
                <a:cubicBezTo>
                  <a:pt x="16537" y="7200"/>
                  <a:pt x="16537" y="7200"/>
                  <a:pt x="16537" y="7200"/>
                </a:cubicBezTo>
                <a:cubicBezTo>
                  <a:pt x="11475" y="18225"/>
                  <a:pt x="11475" y="18225"/>
                  <a:pt x="11475" y="18225"/>
                </a:cubicBezTo>
                <a:lnTo>
                  <a:pt x="13162" y="7200"/>
                </a:lnTo>
                <a:close/>
                <a:moveTo>
                  <a:pt x="13331" y="6300"/>
                </a:moveTo>
                <a:cubicBezTo>
                  <a:pt x="15019" y="4500"/>
                  <a:pt x="15019" y="4500"/>
                  <a:pt x="15019" y="4500"/>
                </a:cubicBezTo>
                <a:cubicBezTo>
                  <a:pt x="16369" y="6300"/>
                  <a:pt x="16369" y="6300"/>
                  <a:pt x="16369" y="6300"/>
                </a:cubicBezTo>
                <a:lnTo>
                  <a:pt x="13331" y="6300"/>
                </a:lnTo>
                <a:close/>
                <a:moveTo>
                  <a:pt x="14006" y="1800"/>
                </a:moveTo>
                <a:cubicBezTo>
                  <a:pt x="16369" y="1800"/>
                  <a:pt x="16369" y="1800"/>
                  <a:pt x="16369" y="1800"/>
                </a:cubicBezTo>
                <a:cubicBezTo>
                  <a:pt x="15019" y="3150"/>
                  <a:pt x="15019" y="3150"/>
                  <a:pt x="15019" y="3150"/>
                </a:cubicBezTo>
                <a:lnTo>
                  <a:pt x="14006" y="1800"/>
                </a:lnTo>
                <a:close/>
                <a:moveTo>
                  <a:pt x="10800" y="3375"/>
                </a:moveTo>
                <a:cubicBezTo>
                  <a:pt x="9281" y="1800"/>
                  <a:pt x="9281" y="1800"/>
                  <a:pt x="9281" y="1800"/>
                </a:cubicBezTo>
                <a:cubicBezTo>
                  <a:pt x="12319" y="1800"/>
                  <a:pt x="12319" y="1800"/>
                  <a:pt x="12319" y="1800"/>
                </a:cubicBezTo>
                <a:lnTo>
                  <a:pt x="10800" y="3375"/>
                </a:lnTo>
                <a:close/>
                <a:moveTo>
                  <a:pt x="6581" y="3150"/>
                </a:moveTo>
                <a:cubicBezTo>
                  <a:pt x="5231" y="1800"/>
                  <a:pt x="5231" y="1800"/>
                  <a:pt x="5231" y="1800"/>
                </a:cubicBezTo>
                <a:cubicBezTo>
                  <a:pt x="7594" y="1800"/>
                  <a:pt x="7594" y="1800"/>
                  <a:pt x="7594" y="1800"/>
                </a:cubicBezTo>
                <a:lnTo>
                  <a:pt x="6581" y="3150"/>
                </a:lnTo>
                <a:close/>
                <a:moveTo>
                  <a:pt x="6581" y="4500"/>
                </a:moveTo>
                <a:cubicBezTo>
                  <a:pt x="8269" y="6300"/>
                  <a:pt x="8269" y="6300"/>
                  <a:pt x="8269" y="6300"/>
                </a:cubicBezTo>
                <a:cubicBezTo>
                  <a:pt x="5231" y="6300"/>
                  <a:pt x="5231" y="6300"/>
                  <a:pt x="5231" y="6300"/>
                </a:cubicBezTo>
                <a:lnTo>
                  <a:pt x="6581" y="4500"/>
                </a:lnTo>
                <a:close/>
                <a:moveTo>
                  <a:pt x="8437" y="7200"/>
                </a:moveTo>
                <a:cubicBezTo>
                  <a:pt x="10125" y="18225"/>
                  <a:pt x="10125" y="18225"/>
                  <a:pt x="10125" y="18225"/>
                </a:cubicBezTo>
                <a:cubicBezTo>
                  <a:pt x="5062" y="7200"/>
                  <a:pt x="5062" y="7200"/>
                  <a:pt x="5062" y="7200"/>
                </a:cubicBezTo>
                <a:lnTo>
                  <a:pt x="8437" y="7200"/>
                </a:lnTo>
                <a:close/>
                <a:moveTo>
                  <a:pt x="8606" y="16650"/>
                </a:moveTo>
                <a:cubicBezTo>
                  <a:pt x="1856" y="7200"/>
                  <a:pt x="1856" y="7200"/>
                  <a:pt x="1856" y="7200"/>
                </a:cubicBezTo>
                <a:cubicBezTo>
                  <a:pt x="4387" y="7200"/>
                  <a:pt x="4387" y="7200"/>
                  <a:pt x="4387" y="7200"/>
                </a:cubicBezTo>
                <a:lnTo>
                  <a:pt x="8606" y="16650"/>
                </a:lnTo>
                <a:close/>
                <a:moveTo>
                  <a:pt x="17212" y="7200"/>
                </a:moveTo>
                <a:cubicBezTo>
                  <a:pt x="19744" y="7200"/>
                  <a:pt x="19744" y="7200"/>
                  <a:pt x="19744" y="7200"/>
                </a:cubicBezTo>
                <a:cubicBezTo>
                  <a:pt x="12994" y="16650"/>
                  <a:pt x="12994" y="16650"/>
                  <a:pt x="12994" y="16650"/>
                </a:cubicBezTo>
                <a:lnTo>
                  <a:pt x="17212" y="7200"/>
                </a:lnTo>
                <a:close/>
                <a:moveTo>
                  <a:pt x="17381" y="6300"/>
                </a:moveTo>
                <a:cubicBezTo>
                  <a:pt x="15525" y="3825"/>
                  <a:pt x="15525" y="3825"/>
                  <a:pt x="15525" y="3825"/>
                </a:cubicBezTo>
                <a:cubicBezTo>
                  <a:pt x="17044" y="2250"/>
                  <a:pt x="17044" y="2250"/>
                  <a:pt x="17044" y="2250"/>
                </a:cubicBezTo>
                <a:cubicBezTo>
                  <a:pt x="20250" y="6300"/>
                  <a:pt x="20250" y="6300"/>
                  <a:pt x="20250" y="6300"/>
                </a:cubicBezTo>
                <a:lnTo>
                  <a:pt x="17381" y="6300"/>
                </a:lnTo>
                <a:close/>
                <a:moveTo>
                  <a:pt x="4556" y="2250"/>
                </a:moveTo>
                <a:cubicBezTo>
                  <a:pt x="6075" y="3825"/>
                  <a:pt x="6075" y="3825"/>
                  <a:pt x="6075" y="3825"/>
                </a:cubicBezTo>
                <a:cubicBezTo>
                  <a:pt x="4219" y="6300"/>
                  <a:pt x="4219" y="6300"/>
                  <a:pt x="4219" y="6300"/>
                </a:cubicBezTo>
                <a:cubicBezTo>
                  <a:pt x="1350" y="6300"/>
                  <a:pt x="1350" y="6300"/>
                  <a:pt x="1350" y="6300"/>
                </a:cubicBezTo>
                <a:lnTo>
                  <a:pt x="4556" y="2250"/>
                </a:ln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27" name="Google Shape;227;p2"/>
          <p:cNvGrpSpPr/>
          <p:nvPr/>
        </p:nvGrpSpPr>
        <p:grpSpPr>
          <a:xfrm>
            <a:off x="8173166" y="10329445"/>
            <a:ext cx="732822" cy="1092203"/>
            <a:chOff x="-1" y="0"/>
            <a:chExt cx="732820" cy="1092202"/>
          </a:xfrm>
        </p:grpSpPr>
        <p:sp>
          <p:nvSpPr>
            <p:cNvPr id="228" name="Google Shape;228;p2"/>
            <p:cNvSpPr/>
            <p:nvPr/>
          </p:nvSpPr>
          <p:spPr>
            <a:xfrm>
              <a:off x="343760" y="327776"/>
              <a:ext cx="44693" cy="109105"/>
            </a:xfrm>
            <a:custGeom>
              <a:avLst/>
              <a:gdLst/>
              <a:ahLst/>
              <a:cxnLst/>
              <a:rect l="l" t="t" r="r" b="b"/>
              <a:pathLst>
                <a:path w="13573" h="17182" extrusionOk="0">
                  <a:moveTo>
                    <a:pt x="10350" y="12486"/>
                  </a:moveTo>
                  <a:cubicBezTo>
                    <a:pt x="21150" y="278"/>
                    <a:pt x="1350" y="-4418"/>
                    <a:pt x="1350" y="4973"/>
                  </a:cubicBezTo>
                  <a:cubicBezTo>
                    <a:pt x="-450" y="6852"/>
                    <a:pt x="-450" y="8730"/>
                    <a:pt x="1350" y="10608"/>
                  </a:cubicBezTo>
                  <a:cubicBezTo>
                    <a:pt x="1350" y="12486"/>
                    <a:pt x="1350" y="15304"/>
                    <a:pt x="3150" y="17182"/>
                  </a:cubicBezTo>
                  <a:cubicBezTo>
                    <a:pt x="6750" y="16243"/>
                    <a:pt x="8550" y="14365"/>
                    <a:pt x="10350" y="12486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3488" y="388621"/>
              <a:ext cx="44492" cy="60961"/>
            </a:xfrm>
            <a:custGeom>
              <a:avLst/>
              <a:gdLst/>
              <a:ahLst/>
              <a:cxnLst/>
              <a:rect l="l" t="t" r="r" b="b"/>
              <a:pathLst>
                <a:path w="19913" h="21600" extrusionOk="0">
                  <a:moveTo>
                    <a:pt x="9113" y="17280"/>
                  </a:moveTo>
                  <a:cubicBezTo>
                    <a:pt x="11813" y="19440"/>
                    <a:pt x="14513" y="19440"/>
                    <a:pt x="19913" y="21600"/>
                  </a:cubicBezTo>
                  <a:cubicBezTo>
                    <a:pt x="14513" y="12960"/>
                    <a:pt x="9113" y="4320"/>
                    <a:pt x="1013" y="0"/>
                  </a:cubicBezTo>
                  <a:cubicBezTo>
                    <a:pt x="-1687" y="8640"/>
                    <a:pt x="1013" y="12960"/>
                    <a:pt x="9113" y="17280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51499" y="472692"/>
              <a:ext cx="104570" cy="78488"/>
            </a:xfrm>
            <a:custGeom>
              <a:avLst/>
              <a:gdLst/>
              <a:ahLst/>
              <a:cxnLst/>
              <a:rect l="l" t="t" r="r" b="b"/>
              <a:pathLst>
                <a:path w="19761" h="20226" extrusionOk="0">
                  <a:moveTo>
                    <a:pt x="6821" y="20226"/>
                  </a:moveTo>
                  <a:cubicBezTo>
                    <a:pt x="9095" y="20226"/>
                    <a:pt x="11368" y="18683"/>
                    <a:pt x="13642" y="17140"/>
                  </a:cubicBezTo>
                  <a:cubicBezTo>
                    <a:pt x="21600" y="10969"/>
                    <a:pt x="21600" y="4797"/>
                    <a:pt x="14779" y="169"/>
                  </a:cubicBezTo>
                  <a:cubicBezTo>
                    <a:pt x="9095" y="-1374"/>
                    <a:pt x="3411" y="7883"/>
                    <a:pt x="0" y="18683"/>
                  </a:cubicBezTo>
                  <a:cubicBezTo>
                    <a:pt x="2274" y="20226"/>
                    <a:pt x="4547" y="20226"/>
                    <a:pt x="6821" y="20226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81318" y="485141"/>
              <a:ext cx="139702" cy="3429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4926"/>
                  </a:moveTo>
                  <a:cubicBezTo>
                    <a:pt x="17843" y="4547"/>
                    <a:pt x="14087" y="3411"/>
                    <a:pt x="12209" y="2653"/>
                  </a:cubicBezTo>
                  <a:cubicBezTo>
                    <a:pt x="11270" y="1895"/>
                    <a:pt x="9391" y="1137"/>
                    <a:pt x="8452" y="0"/>
                  </a:cubicBezTo>
                  <a:cubicBezTo>
                    <a:pt x="5635" y="379"/>
                    <a:pt x="2817" y="758"/>
                    <a:pt x="0" y="758"/>
                  </a:cubicBezTo>
                  <a:cubicBezTo>
                    <a:pt x="4696" y="7200"/>
                    <a:pt x="5635" y="14021"/>
                    <a:pt x="7513" y="20842"/>
                  </a:cubicBezTo>
                  <a:cubicBezTo>
                    <a:pt x="7513" y="20842"/>
                    <a:pt x="6574" y="21221"/>
                    <a:pt x="6574" y="21600"/>
                  </a:cubicBezTo>
                  <a:cubicBezTo>
                    <a:pt x="13148" y="21600"/>
                    <a:pt x="13148" y="21600"/>
                    <a:pt x="1314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6904" y="15916"/>
                    <a:pt x="16904" y="10232"/>
                    <a:pt x="21600" y="4926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1" y="0"/>
              <a:ext cx="732820" cy="829791"/>
            </a:xfrm>
            <a:custGeom>
              <a:avLst/>
              <a:gdLst/>
              <a:ahLst/>
              <a:cxnLst/>
              <a:rect l="l" t="t" r="r" b="b"/>
              <a:pathLst>
                <a:path w="16443" h="21448" extrusionOk="0">
                  <a:moveTo>
                    <a:pt x="13756" y="2331"/>
                  </a:moveTo>
                  <a:cubicBezTo>
                    <a:pt x="12676" y="1243"/>
                    <a:pt x="11326" y="0"/>
                    <a:pt x="8221" y="0"/>
                  </a:cubicBezTo>
                  <a:cubicBezTo>
                    <a:pt x="5116" y="0"/>
                    <a:pt x="3766" y="1243"/>
                    <a:pt x="2686" y="2331"/>
                  </a:cubicBezTo>
                  <a:cubicBezTo>
                    <a:pt x="-2579" y="8391"/>
                    <a:pt x="1471" y="14607"/>
                    <a:pt x="1741" y="15384"/>
                  </a:cubicBezTo>
                  <a:cubicBezTo>
                    <a:pt x="2146" y="16006"/>
                    <a:pt x="3091" y="18337"/>
                    <a:pt x="3226" y="19891"/>
                  </a:cubicBezTo>
                  <a:cubicBezTo>
                    <a:pt x="3361" y="21600"/>
                    <a:pt x="3901" y="21445"/>
                    <a:pt x="3901" y="21445"/>
                  </a:cubicBezTo>
                  <a:cubicBezTo>
                    <a:pt x="6601" y="21445"/>
                    <a:pt x="6601" y="21445"/>
                    <a:pt x="6601" y="21445"/>
                  </a:cubicBezTo>
                  <a:cubicBezTo>
                    <a:pt x="6466" y="18647"/>
                    <a:pt x="6331" y="15695"/>
                    <a:pt x="5521" y="13053"/>
                  </a:cubicBezTo>
                  <a:cubicBezTo>
                    <a:pt x="5521" y="13053"/>
                    <a:pt x="5521" y="12898"/>
                    <a:pt x="5386" y="12898"/>
                  </a:cubicBezTo>
                  <a:cubicBezTo>
                    <a:pt x="5116" y="12742"/>
                    <a:pt x="4711" y="12587"/>
                    <a:pt x="4306" y="12432"/>
                  </a:cubicBezTo>
                  <a:cubicBezTo>
                    <a:pt x="3766" y="11965"/>
                    <a:pt x="2821" y="11188"/>
                    <a:pt x="3091" y="10256"/>
                  </a:cubicBezTo>
                  <a:cubicBezTo>
                    <a:pt x="3901" y="7459"/>
                    <a:pt x="5386" y="10101"/>
                    <a:pt x="5926" y="11499"/>
                  </a:cubicBezTo>
                  <a:cubicBezTo>
                    <a:pt x="5926" y="11655"/>
                    <a:pt x="5926" y="11810"/>
                    <a:pt x="6061" y="11965"/>
                  </a:cubicBezTo>
                  <a:cubicBezTo>
                    <a:pt x="6466" y="12121"/>
                    <a:pt x="6871" y="11965"/>
                    <a:pt x="7276" y="11810"/>
                  </a:cubicBezTo>
                  <a:cubicBezTo>
                    <a:pt x="6871" y="10256"/>
                    <a:pt x="6601" y="8081"/>
                    <a:pt x="7951" y="7459"/>
                  </a:cubicBezTo>
                  <a:cubicBezTo>
                    <a:pt x="8761" y="7148"/>
                    <a:pt x="9436" y="8391"/>
                    <a:pt x="9436" y="9168"/>
                  </a:cubicBezTo>
                  <a:cubicBezTo>
                    <a:pt x="9436" y="10256"/>
                    <a:pt x="8896" y="11344"/>
                    <a:pt x="8221" y="11965"/>
                  </a:cubicBezTo>
                  <a:cubicBezTo>
                    <a:pt x="8221" y="12121"/>
                    <a:pt x="8356" y="12276"/>
                    <a:pt x="8491" y="12432"/>
                  </a:cubicBezTo>
                  <a:cubicBezTo>
                    <a:pt x="8761" y="13053"/>
                    <a:pt x="9166" y="13519"/>
                    <a:pt x="9706" y="13830"/>
                  </a:cubicBezTo>
                  <a:cubicBezTo>
                    <a:pt x="9841" y="13519"/>
                    <a:pt x="9976" y="13209"/>
                    <a:pt x="10111" y="12898"/>
                  </a:cubicBezTo>
                  <a:cubicBezTo>
                    <a:pt x="10516" y="12276"/>
                    <a:pt x="11326" y="11188"/>
                    <a:pt x="12136" y="11344"/>
                  </a:cubicBezTo>
                  <a:cubicBezTo>
                    <a:pt x="12811" y="11499"/>
                    <a:pt x="13486" y="12432"/>
                    <a:pt x="13216" y="13209"/>
                  </a:cubicBezTo>
                  <a:cubicBezTo>
                    <a:pt x="12811" y="15073"/>
                    <a:pt x="11326" y="15384"/>
                    <a:pt x="9976" y="14918"/>
                  </a:cubicBezTo>
                  <a:cubicBezTo>
                    <a:pt x="9841" y="15229"/>
                    <a:pt x="9706" y="15540"/>
                    <a:pt x="9706" y="15695"/>
                  </a:cubicBezTo>
                  <a:cubicBezTo>
                    <a:pt x="9571" y="17560"/>
                    <a:pt x="9706" y="19424"/>
                    <a:pt x="10246" y="21134"/>
                  </a:cubicBezTo>
                  <a:cubicBezTo>
                    <a:pt x="10246" y="21134"/>
                    <a:pt x="10246" y="21289"/>
                    <a:pt x="10246" y="21445"/>
                  </a:cubicBezTo>
                  <a:cubicBezTo>
                    <a:pt x="12541" y="21445"/>
                    <a:pt x="12541" y="21445"/>
                    <a:pt x="12541" y="21445"/>
                  </a:cubicBezTo>
                  <a:cubicBezTo>
                    <a:pt x="12541" y="21445"/>
                    <a:pt x="13081" y="21600"/>
                    <a:pt x="13216" y="19891"/>
                  </a:cubicBezTo>
                  <a:cubicBezTo>
                    <a:pt x="13351" y="18337"/>
                    <a:pt x="14296" y="16006"/>
                    <a:pt x="14701" y="15384"/>
                  </a:cubicBezTo>
                  <a:cubicBezTo>
                    <a:pt x="14971" y="14607"/>
                    <a:pt x="19021" y="8391"/>
                    <a:pt x="13756" y="2331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61939" y="863600"/>
              <a:ext cx="421641" cy="736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49" y="0"/>
                  </a:moveTo>
                  <a:cubicBezTo>
                    <a:pt x="1851" y="0"/>
                    <a:pt x="1851" y="0"/>
                    <a:pt x="1851" y="0"/>
                  </a:cubicBezTo>
                  <a:cubicBezTo>
                    <a:pt x="926" y="0"/>
                    <a:pt x="0" y="5400"/>
                    <a:pt x="0" y="10800"/>
                  </a:cubicBezTo>
                  <a:cubicBezTo>
                    <a:pt x="0" y="18000"/>
                    <a:pt x="926" y="21600"/>
                    <a:pt x="1851" y="21600"/>
                  </a:cubicBezTo>
                  <a:cubicBezTo>
                    <a:pt x="19749" y="21600"/>
                    <a:pt x="19749" y="21600"/>
                    <a:pt x="19749" y="21600"/>
                  </a:cubicBezTo>
                  <a:cubicBezTo>
                    <a:pt x="20674" y="21600"/>
                    <a:pt x="21600" y="18000"/>
                    <a:pt x="21600" y="10800"/>
                  </a:cubicBezTo>
                  <a:cubicBezTo>
                    <a:pt x="21600" y="5400"/>
                    <a:pt x="20674" y="0"/>
                    <a:pt x="19749" y="0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4638" y="955040"/>
              <a:ext cx="396241" cy="66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64" y="0"/>
                  </a:moveTo>
                  <a:cubicBezTo>
                    <a:pt x="1964" y="0"/>
                    <a:pt x="1964" y="0"/>
                    <a:pt x="1964" y="0"/>
                  </a:cubicBezTo>
                  <a:cubicBezTo>
                    <a:pt x="982" y="0"/>
                    <a:pt x="0" y="5891"/>
                    <a:pt x="0" y="11782"/>
                  </a:cubicBezTo>
                  <a:cubicBezTo>
                    <a:pt x="0" y="17673"/>
                    <a:pt x="982" y="21600"/>
                    <a:pt x="1964" y="21600"/>
                  </a:cubicBezTo>
                  <a:cubicBezTo>
                    <a:pt x="19964" y="21600"/>
                    <a:pt x="19964" y="21600"/>
                    <a:pt x="19964" y="21600"/>
                  </a:cubicBezTo>
                  <a:cubicBezTo>
                    <a:pt x="20945" y="21600"/>
                    <a:pt x="21600" y="17673"/>
                    <a:pt x="21600" y="11782"/>
                  </a:cubicBezTo>
                  <a:cubicBezTo>
                    <a:pt x="21600" y="5891"/>
                    <a:pt x="20945" y="0"/>
                    <a:pt x="19964" y="0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63539" y="1038861"/>
              <a:ext cx="218441" cy="533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00" y="0"/>
                  </a:moveTo>
                  <a:cubicBezTo>
                    <a:pt x="2400" y="0"/>
                    <a:pt x="2400" y="0"/>
                    <a:pt x="2400" y="0"/>
                  </a:cubicBezTo>
                  <a:cubicBezTo>
                    <a:pt x="1200" y="0"/>
                    <a:pt x="0" y="4800"/>
                    <a:pt x="0" y="9600"/>
                  </a:cubicBezTo>
                  <a:cubicBezTo>
                    <a:pt x="0" y="16800"/>
                    <a:pt x="1200" y="21600"/>
                    <a:pt x="2400" y="21600"/>
                  </a:cubicBezTo>
                  <a:cubicBezTo>
                    <a:pt x="19200" y="21600"/>
                    <a:pt x="19200" y="21600"/>
                    <a:pt x="19200" y="21600"/>
                  </a:cubicBezTo>
                  <a:cubicBezTo>
                    <a:pt x="20400" y="21600"/>
                    <a:pt x="21600" y="16800"/>
                    <a:pt x="21600" y="9600"/>
                  </a:cubicBezTo>
                  <a:cubicBezTo>
                    <a:pt x="21600" y="4800"/>
                    <a:pt x="20400" y="0"/>
                    <a:pt x="19200" y="0"/>
                  </a:cubicBezTo>
                  <a:close/>
                </a:path>
              </a:pathLst>
            </a:custGeom>
            <a:solidFill>
              <a:srgbClr val="14497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36" name="Google Shape;236;p2"/>
          <p:cNvGrpSpPr/>
          <p:nvPr/>
        </p:nvGrpSpPr>
        <p:grpSpPr>
          <a:xfrm>
            <a:off x="2217085" y="3806221"/>
            <a:ext cx="1291315" cy="1100218"/>
            <a:chOff x="0" y="0"/>
            <a:chExt cx="1291313" cy="1100216"/>
          </a:xfrm>
        </p:grpSpPr>
        <p:sp>
          <p:nvSpPr>
            <p:cNvPr id="237" name="Google Shape;237;p2"/>
            <p:cNvSpPr/>
            <p:nvPr/>
          </p:nvSpPr>
          <p:spPr>
            <a:xfrm>
              <a:off x="416297" y="631883"/>
              <a:ext cx="237885" cy="2378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150"/>
                  </a:moveTo>
                  <a:lnTo>
                    <a:pt x="10125" y="0"/>
                  </a:lnTo>
                  <a:lnTo>
                    <a:pt x="0" y="21600"/>
                  </a:lnTo>
                  <a:lnTo>
                    <a:pt x="21600" y="12150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3471" y="764983"/>
              <a:ext cx="8857" cy="8857"/>
            </a:xfrm>
            <a:prstGeom prst="rect">
              <a:avLst/>
            </a:pr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57538" y="52039"/>
              <a:ext cx="594712" cy="5947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10" y="0"/>
                  </a:moveTo>
                  <a:lnTo>
                    <a:pt x="0" y="19710"/>
                  </a:lnTo>
                  <a:lnTo>
                    <a:pt x="1890" y="21600"/>
                  </a:lnTo>
                  <a:lnTo>
                    <a:pt x="21600" y="2160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39313" y="133810"/>
              <a:ext cx="602148" cy="6021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9733"/>
                  </a:moveTo>
                  <a:lnTo>
                    <a:pt x="1867" y="21600"/>
                  </a:lnTo>
                  <a:lnTo>
                    <a:pt x="21600" y="2400"/>
                  </a:lnTo>
                  <a:lnTo>
                    <a:pt x="19733" y="0"/>
                  </a:lnTo>
                  <a:lnTo>
                    <a:pt x="0" y="19733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137381" y="7436"/>
              <a:ext cx="153932" cy="148679"/>
            </a:xfrm>
            <a:custGeom>
              <a:avLst/>
              <a:gdLst/>
              <a:ahLst/>
              <a:cxnLst/>
              <a:rect l="l" t="t" r="r" b="b"/>
              <a:pathLst>
                <a:path w="17890" h="18000" extrusionOk="0">
                  <a:moveTo>
                    <a:pt x="14400" y="2880"/>
                  </a:moveTo>
                  <a:cubicBezTo>
                    <a:pt x="8229" y="-3600"/>
                    <a:pt x="0" y="2880"/>
                    <a:pt x="0" y="2880"/>
                  </a:cubicBezTo>
                  <a:cubicBezTo>
                    <a:pt x="15429" y="18000"/>
                    <a:pt x="15429" y="18000"/>
                    <a:pt x="15429" y="18000"/>
                  </a:cubicBezTo>
                  <a:cubicBezTo>
                    <a:pt x="15429" y="18000"/>
                    <a:pt x="21600" y="11520"/>
                    <a:pt x="14400" y="288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0" y="0"/>
              <a:ext cx="1115083" cy="11002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8" y="19119"/>
                  </a:moveTo>
                  <a:lnTo>
                    <a:pt x="2592" y="19119"/>
                  </a:lnTo>
                  <a:lnTo>
                    <a:pt x="2592" y="2627"/>
                  </a:lnTo>
                  <a:lnTo>
                    <a:pt x="17856" y="2627"/>
                  </a:lnTo>
                  <a:lnTo>
                    <a:pt x="2073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027"/>
                  </a:lnTo>
                  <a:lnTo>
                    <a:pt x="19008" y="10654"/>
                  </a:lnTo>
                  <a:lnTo>
                    <a:pt x="19008" y="19119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43" name="Google Shape;243;p2"/>
          <p:cNvGrpSpPr/>
          <p:nvPr/>
        </p:nvGrpSpPr>
        <p:grpSpPr>
          <a:xfrm>
            <a:off x="4659786" y="8846470"/>
            <a:ext cx="1015197" cy="1030483"/>
            <a:chOff x="0" y="-1"/>
            <a:chExt cx="1015196" cy="1030482"/>
          </a:xfrm>
        </p:grpSpPr>
        <p:sp>
          <p:nvSpPr>
            <p:cNvPr id="244" name="Google Shape;244;p2"/>
            <p:cNvSpPr/>
            <p:nvPr/>
          </p:nvSpPr>
          <p:spPr>
            <a:xfrm>
              <a:off x="354107" y="-1"/>
              <a:ext cx="661089" cy="662503"/>
            </a:xfrm>
            <a:custGeom>
              <a:avLst/>
              <a:gdLst/>
              <a:ahLst/>
              <a:cxnLst/>
              <a:rect l="l" t="t" r="r" b="b"/>
              <a:pathLst>
                <a:path w="19661" h="19703" extrusionOk="0">
                  <a:moveTo>
                    <a:pt x="16790" y="2871"/>
                  </a:moveTo>
                  <a:cubicBezTo>
                    <a:pt x="12962" y="-957"/>
                    <a:pt x="6674" y="-957"/>
                    <a:pt x="2846" y="2871"/>
                  </a:cubicBezTo>
                  <a:cubicBezTo>
                    <a:pt x="-709" y="6425"/>
                    <a:pt x="-982" y="12167"/>
                    <a:pt x="2299" y="16268"/>
                  </a:cubicBezTo>
                  <a:cubicBezTo>
                    <a:pt x="2299" y="16268"/>
                    <a:pt x="2299" y="16268"/>
                    <a:pt x="2299" y="16268"/>
                  </a:cubicBezTo>
                  <a:cubicBezTo>
                    <a:pt x="2846" y="16815"/>
                    <a:pt x="3119" y="17089"/>
                    <a:pt x="3666" y="17635"/>
                  </a:cubicBezTo>
                  <a:cubicBezTo>
                    <a:pt x="7494" y="20643"/>
                    <a:pt x="13236" y="20370"/>
                    <a:pt x="16790" y="16815"/>
                  </a:cubicBezTo>
                  <a:cubicBezTo>
                    <a:pt x="20618" y="12987"/>
                    <a:pt x="20618" y="6699"/>
                    <a:pt x="16790" y="2871"/>
                  </a:cubicBezTo>
                  <a:close/>
                  <a:moveTo>
                    <a:pt x="14876" y="15175"/>
                  </a:moveTo>
                  <a:cubicBezTo>
                    <a:pt x="12142" y="17909"/>
                    <a:pt x="7494" y="17909"/>
                    <a:pt x="4486" y="15175"/>
                  </a:cubicBezTo>
                  <a:cubicBezTo>
                    <a:pt x="1752" y="12167"/>
                    <a:pt x="1752" y="7519"/>
                    <a:pt x="4486" y="4785"/>
                  </a:cubicBezTo>
                  <a:cubicBezTo>
                    <a:pt x="7494" y="1777"/>
                    <a:pt x="12142" y="1777"/>
                    <a:pt x="15150" y="4785"/>
                  </a:cubicBezTo>
                  <a:cubicBezTo>
                    <a:pt x="17884" y="7519"/>
                    <a:pt x="17884" y="12167"/>
                    <a:pt x="14876" y="15175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0" y="587068"/>
              <a:ext cx="443413" cy="4434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7131"/>
                  </a:moveTo>
                  <a:lnTo>
                    <a:pt x="4097" y="21600"/>
                  </a:lnTo>
                  <a:lnTo>
                    <a:pt x="21600" y="2607"/>
                  </a:lnTo>
                  <a:lnTo>
                    <a:pt x="18621" y="0"/>
                  </a:lnTo>
                  <a:lnTo>
                    <a:pt x="0" y="17131"/>
                  </a:ln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5696" y="212464"/>
              <a:ext cx="184025" cy="328739"/>
            </a:xfrm>
            <a:custGeom>
              <a:avLst/>
              <a:gdLst/>
              <a:ahLst/>
              <a:cxnLst/>
              <a:rect l="l" t="t" r="r" b="b"/>
              <a:pathLst>
                <a:path w="14443" h="21600" extrusionOk="0">
                  <a:moveTo>
                    <a:pt x="11520" y="0"/>
                  </a:moveTo>
                  <a:cubicBezTo>
                    <a:pt x="15120" y="15600"/>
                    <a:pt x="0" y="20400"/>
                    <a:pt x="0" y="20400"/>
                  </a:cubicBezTo>
                  <a:cubicBezTo>
                    <a:pt x="4320" y="21600"/>
                    <a:pt x="4320" y="21600"/>
                    <a:pt x="4320" y="21600"/>
                  </a:cubicBezTo>
                  <a:cubicBezTo>
                    <a:pt x="21600" y="12600"/>
                    <a:pt x="11520" y="0"/>
                    <a:pt x="11520" y="0"/>
                  </a:cubicBezTo>
                  <a:close/>
                </a:path>
              </a:pathLst>
            </a:custGeom>
            <a:solidFill>
              <a:srgbClr val="2F537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47" name="Google Shape;247;p2"/>
          <p:cNvSpPr/>
          <p:nvPr/>
        </p:nvSpPr>
        <p:spPr>
          <a:xfrm>
            <a:off x="13681252" y="3365352"/>
            <a:ext cx="1043294" cy="1043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62" y="169"/>
                </a:moveTo>
                <a:cubicBezTo>
                  <a:pt x="21262" y="0"/>
                  <a:pt x="21094" y="0"/>
                  <a:pt x="20925" y="0"/>
                </a:cubicBezTo>
                <a:cubicBezTo>
                  <a:pt x="20756" y="0"/>
                  <a:pt x="20587" y="0"/>
                  <a:pt x="20587" y="169"/>
                </a:cubicBezTo>
                <a:cubicBezTo>
                  <a:pt x="338" y="13669"/>
                  <a:pt x="338" y="13669"/>
                  <a:pt x="338" y="13669"/>
                </a:cubicBezTo>
                <a:cubicBezTo>
                  <a:pt x="169" y="13669"/>
                  <a:pt x="0" y="14006"/>
                  <a:pt x="0" y="14175"/>
                </a:cubicBezTo>
                <a:cubicBezTo>
                  <a:pt x="0" y="14512"/>
                  <a:pt x="169" y="14681"/>
                  <a:pt x="506" y="14850"/>
                </a:cubicBezTo>
                <a:cubicBezTo>
                  <a:pt x="5737" y="16875"/>
                  <a:pt x="5737" y="16875"/>
                  <a:pt x="5737" y="16875"/>
                </a:cubicBezTo>
                <a:cubicBezTo>
                  <a:pt x="8269" y="21262"/>
                  <a:pt x="8269" y="21262"/>
                  <a:pt x="8269" y="21262"/>
                </a:cubicBezTo>
                <a:cubicBezTo>
                  <a:pt x="8269" y="21431"/>
                  <a:pt x="8606" y="21600"/>
                  <a:pt x="8775" y="21600"/>
                </a:cubicBezTo>
                <a:cubicBezTo>
                  <a:pt x="8775" y="21600"/>
                  <a:pt x="8775" y="21600"/>
                  <a:pt x="8775" y="21600"/>
                </a:cubicBezTo>
                <a:cubicBezTo>
                  <a:pt x="8944" y="21600"/>
                  <a:pt x="9281" y="21431"/>
                  <a:pt x="9281" y="21262"/>
                </a:cubicBezTo>
                <a:cubicBezTo>
                  <a:pt x="10800" y="18900"/>
                  <a:pt x="10800" y="18900"/>
                  <a:pt x="10800" y="18900"/>
                </a:cubicBezTo>
                <a:cubicBezTo>
                  <a:pt x="17381" y="21600"/>
                  <a:pt x="17381" y="21600"/>
                  <a:pt x="17381" y="21600"/>
                </a:cubicBezTo>
                <a:cubicBezTo>
                  <a:pt x="17381" y="21600"/>
                  <a:pt x="17381" y="21600"/>
                  <a:pt x="17550" y="21600"/>
                </a:cubicBezTo>
                <a:cubicBezTo>
                  <a:pt x="17719" y="21600"/>
                  <a:pt x="17719" y="21600"/>
                  <a:pt x="17887" y="21431"/>
                </a:cubicBezTo>
                <a:cubicBezTo>
                  <a:pt x="18056" y="21431"/>
                  <a:pt x="18225" y="21262"/>
                  <a:pt x="18225" y="21094"/>
                </a:cubicBezTo>
                <a:cubicBezTo>
                  <a:pt x="21600" y="844"/>
                  <a:pt x="21600" y="844"/>
                  <a:pt x="21600" y="844"/>
                </a:cubicBezTo>
                <a:cubicBezTo>
                  <a:pt x="21600" y="506"/>
                  <a:pt x="21600" y="338"/>
                  <a:pt x="21262" y="169"/>
                </a:cubicBezTo>
                <a:close/>
                <a:moveTo>
                  <a:pt x="2194" y="14006"/>
                </a:moveTo>
                <a:cubicBezTo>
                  <a:pt x="17719" y="3544"/>
                  <a:pt x="17719" y="3544"/>
                  <a:pt x="17719" y="3544"/>
                </a:cubicBezTo>
                <a:cubicBezTo>
                  <a:pt x="6413" y="15694"/>
                  <a:pt x="6413" y="15694"/>
                  <a:pt x="6413" y="15694"/>
                </a:cubicBezTo>
                <a:cubicBezTo>
                  <a:pt x="6244" y="15694"/>
                  <a:pt x="6244" y="15694"/>
                  <a:pt x="6244" y="15694"/>
                </a:cubicBezTo>
                <a:lnTo>
                  <a:pt x="2194" y="14006"/>
                </a:lnTo>
                <a:close/>
                <a:moveTo>
                  <a:pt x="6919" y="16200"/>
                </a:moveTo>
                <a:cubicBezTo>
                  <a:pt x="6919" y="16200"/>
                  <a:pt x="6919" y="16200"/>
                  <a:pt x="6919" y="16200"/>
                </a:cubicBezTo>
                <a:cubicBezTo>
                  <a:pt x="19744" y="2531"/>
                  <a:pt x="19744" y="2531"/>
                  <a:pt x="19744" y="2531"/>
                </a:cubicBezTo>
                <a:cubicBezTo>
                  <a:pt x="8775" y="19575"/>
                  <a:pt x="8775" y="19575"/>
                  <a:pt x="8775" y="19575"/>
                </a:cubicBezTo>
                <a:lnTo>
                  <a:pt x="6919" y="16200"/>
                </a:lnTo>
                <a:close/>
                <a:moveTo>
                  <a:pt x="17044" y="19912"/>
                </a:moveTo>
                <a:cubicBezTo>
                  <a:pt x="11306" y="17719"/>
                  <a:pt x="11306" y="17719"/>
                  <a:pt x="11306" y="17719"/>
                </a:cubicBezTo>
                <a:cubicBezTo>
                  <a:pt x="11138" y="17550"/>
                  <a:pt x="10969" y="17550"/>
                  <a:pt x="10800" y="17550"/>
                </a:cubicBezTo>
                <a:cubicBezTo>
                  <a:pt x="19744" y="3881"/>
                  <a:pt x="19744" y="3881"/>
                  <a:pt x="19744" y="3881"/>
                </a:cubicBezTo>
                <a:lnTo>
                  <a:pt x="17044" y="19912"/>
                </a:lnTo>
                <a:close/>
              </a:path>
            </a:pathLst>
          </a:custGeom>
          <a:solidFill>
            <a:srgbClr val="2F53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379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/>
          <p:nvPr/>
        </p:nvSpPr>
        <p:spPr>
          <a:xfrm>
            <a:off x="517598" y="6108075"/>
            <a:ext cx="70833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Iconos editables </a:t>
            </a:r>
            <a:endParaRPr sz="60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Tan 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solo</a:t>
            </a:r>
            <a:r>
              <a:rPr lang="en-US" sz="270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tienes que cambiarle el color por el de tu marca.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19748500" y="6978650"/>
            <a:ext cx="769939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25" y="5400"/>
                </a:moveTo>
                <a:lnTo>
                  <a:pt x="6075" y="5400"/>
                </a:lnTo>
                <a:lnTo>
                  <a:pt x="6075" y="6750"/>
                </a:lnTo>
                <a:lnTo>
                  <a:pt x="7425" y="6750"/>
                </a:lnTo>
                <a:cubicBezTo>
                  <a:pt x="7425" y="6750"/>
                  <a:pt x="7425" y="5400"/>
                  <a:pt x="7425" y="5400"/>
                </a:cubicBezTo>
                <a:close/>
                <a:moveTo>
                  <a:pt x="6750" y="8100"/>
                </a:moveTo>
                <a:cubicBezTo>
                  <a:pt x="5632" y="8100"/>
                  <a:pt x="4725" y="7193"/>
                  <a:pt x="4725" y="6075"/>
                </a:cubicBezTo>
                <a:cubicBezTo>
                  <a:pt x="4725" y="4957"/>
                  <a:pt x="5632" y="4050"/>
                  <a:pt x="6750" y="4050"/>
                </a:cubicBezTo>
                <a:cubicBezTo>
                  <a:pt x="7869" y="4050"/>
                  <a:pt x="8775" y="4957"/>
                  <a:pt x="8775" y="6075"/>
                </a:cubicBezTo>
                <a:cubicBezTo>
                  <a:pt x="8775" y="7193"/>
                  <a:pt x="7869" y="8100"/>
                  <a:pt x="6750" y="8100"/>
                </a:cubicBezTo>
                <a:close/>
                <a:moveTo>
                  <a:pt x="12668" y="15982"/>
                </a:moveTo>
                <a:cubicBezTo>
                  <a:pt x="12525" y="16125"/>
                  <a:pt x="12337" y="16191"/>
                  <a:pt x="12150" y="16185"/>
                </a:cubicBezTo>
                <a:cubicBezTo>
                  <a:pt x="11963" y="16191"/>
                  <a:pt x="11775" y="16125"/>
                  <a:pt x="11632" y="15982"/>
                </a:cubicBezTo>
                <a:lnTo>
                  <a:pt x="7565" y="13093"/>
                </a:lnTo>
                <a:lnTo>
                  <a:pt x="3893" y="18007"/>
                </a:lnTo>
                <a:cubicBezTo>
                  <a:pt x="3617" y="18283"/>
                  <a:pt x="3171" y="18283"/>
                  <a:pt x="2895" y="18007"/>
                </a:cubicBezTo>
                <a:cubicBezTo>
                  <a:pt x="2620" y="17732"/>
                  <a:pt x="2620" y="17286"/>
                  <a:pt x="2895" y="17010"/>
                </a:cubicBezTo>
                <a:lnTo>
                  <a:pt x="6885" y="11670"/>
                </a:lnTo>
                <a:cubicBezTo>
                  <a:pt x="7034" y="11522"/>
                  <a:pt x="7231" y="11460"/>
                  <a:pt x="7425" y="11472"/>
                </a:cubicBezTo>
                <a:cubicBezTo>
                  <a:pt x="7619" y="11460"/>
                  <a:pt x="7817" y="11522"/>
                  <a:pt x="7965" y="11670"/>
                </a:cubicBezTo>
                <a:lnTo>
                  <a:pt x="12044" y="14569"/>
                </a:lnTo>
                <a:lnTo>
                  <a:pt x="17685" y="8295"/>
                </a:lnTo>
                <a:cubicBezTo>
                  <a:pt x="17961" y="8020"/>
                  <a:pt x="18407" y="8020"/>
                  <a:pt x="18682" y="8295"/>
                </a:cubicBezTo>
                <a:cubicBezTo>
                  <a:pt x="18958" y="8571"/>
                  <a:pt x="18958" y="9017"/>
                  <a:pt x="18682" y="9293"/>
                </a:cubicBezTo>
                <a:cubicBezTo>
                  <a:pt x="18682" y="9293"/>
                  <a:pt x="12668" y="15982"/>
                  <a:pt x="12668" y="15982"/>
                </a:cubicBezTo>
                <a:close/>
                <a:moveTo>
                  <a:pt x="20250" y="2025"/>
                </a:moveTo>
                <a:cubicBezTo>
                  <a:pt x="20250" y="1653"/>
                  <a:pt x="19948" y="1350"/>
                  <a:pt x="19575" y="1350"/>
                </a:cubicBezTo>
                <a:lnTo>
                  <a:pt x="2025" y="1350"/>
                </a:lnTo>
                <a:cubicBezTo>
                  <a:pt x="1652" y="1350"/>
                  <a:pt x="1350" y="1653"/>
                  <a:pt x="1350" y="2025"/>
                </a:cubicBezTo>
                <a:lnTo>
                  <a:pt x="1350" y="19575"/>
                </a:lnTo>
                <a:cubicBezTo>
                  <a:pt x="1350" y="19947"/>
                  <a:pt x="1652" y="20250"/>
                  <a:pt x="2025" y="20250"/>
                </a:cubicBezTo>
                <a:lnTo>
                  <a:pt x="19575" y="20250"/>
                </a:lnTo>
                <a:cubicBezTo>
                  <a:pt x="19948" y="20250"/>
                  <a:pt x="20250" y="19947"/>
                  <a:pt x="20250" y="19575"/>
                </a:cubicBezTo>
                <a:cubicBezTo>
                  <a:pt x="20250" y="19575"/>
                  <a:pt x="20250" y="2025"/>
                  <a:pt x="20250" y="2025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5" y="21600"/>
                  <a:pt x="0" y="20996"/>
                  <a:pt x="0" y="20250"/>
                </a:cubicBezTo>
                <a:lnTo>
                  <a:pt x="0" y="1350"/>
                </a:lnTo>
                <a:cubicBezTo>
                  <a:pt x="0" y="604"/>
                  <a:pt x="605" y="0"/>
                  <a:pt x="1350" y="0"/>
                </a:cubicBezTo>
                <a:lnTo>
                  <a:pt x="20250" y="0"/>
                </a:lnTo>
                <a:cubicBezTo>
                  <a:pt x="20996" y="0"/>
                  <a:pt x="21600" y="604"/>
                  <a:pt x="21600" y="1350"/>
                </a:cubicBezTo>
                <a:lnTo>
                  <a:pt x="21600" y="20250"/>
                </a:lnTo>
                <a:cubicBezTo>
                  <a:pt x="21600" y="20996"/>
                  <a:pt x="20996" y="21600"/>
                  <a:pt x="2025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22174200" y="7008812"/>
            <a:ext cx="771525" cy="723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7200"/>
                </a:moveTo>
                <a:cubicBezTo>
                  <a:pt x="8563" y="7200"/>
                  <a:pt x="6750" y="9134"/>
                  <a:pt x="6750" y="11520"/>
                </a:cubicBezTo>
                <a:cubicBezTo>
                  <a:pt x="6750" y="13906"/>
                  <a:pt x="8563" y="15840"/>
                  <a:pt x="10800" y="15840"/>
                </a:cubicBezTo>
                <a:cubicBezTo>
                  <a:pt x="13037" y="15840"/>
                  <a:pt x="14850" y="13906"/>
                  <a:pt x="14850" y="11520"/>
                </a:cubicBezTo>
                <a:cubicBezTo>
                  <a:pt x="14850" y="9134"/>
                  <a:pt x="13037" y="7200"/>
                  <a:pt x="10800" y="7200"/>
                </a:cubicBezTo>
                <a:close/>
                <a:moveTo>
                  <a:pt x="10800" y="17280"/>
                </a:moveTo>
                <a:cubicBezTo>
                  <a:pt x="7818" y="17280"/>
                  <a:pt x="5400" y="14701"/>
                  <a:pt x="5400" y="11520"/>
                </a:cubicBezTo>
                <a:cubicBezTo>
                  <a:pt x="5400" y="8339"/>
                  <a:pt x="7818" y="5760"/>
                  <a:pt x="10800" y="5760"/>
                </a:cubicBezTo>
                <a:cubicBezTo>
                  <a:pt x="13782" y="5760"/>
                  <a:pt x="16200" y="8339"/>
                  <a:pt x="16200" y="11520"/>
                </a:cubicBezTo>
                <a:cubicBezTo>
                  <a:pt x="16200" y="14701"/>
                  <a:pt x="13782" y="17280"/>
                  <a:pt x="10800" y="17280"/>
                </a:cubicBezTo>
                <a:close/>
                <a:moveTo>
                  <a:pt x="20250" y="5040"/>
                </a:moveTo>
                <a:cubicBezTo>
                  <a:pt x="20250" y="4642"/>
                  <a:pt x="19948" y="4320"/>
                  <a:pt x="19575" y="4320"/>
                </a:cubicBezTo>
                <a:lnTo>
                  <a:pt x="16157" y="4320"/>
                </a:lnTo>
                <a:cubicBezTo>
                  <a:pt x="16171" y="4260"/>
                  <a:pt x="16200" y="4204"/>
                  <a:pt x="16200" y="4140"/>
                </a:cubicBezTo>
                <a:lnTo>
                  <a:pt x="15120" y="2340"/>
                </a:lnTo>
                <a:cubicBezTo>
                  <a:pt x="15120" y="2340"/>
                  <a:pt x="14636" y="1440"/>
                  <a:pt x="14040" y="1440"/>
                </a:cubicBezTo>
                <a:lnTo>
                  <a:pt x="7560" y="1440"/>
                </a:lnTo>
                <a:cubicBezTo>
                  <a:pt x="6963" y="1440"/>
                  <a:pt x="6480" y="2340"/>
                  <a:pt x="6480" y="2340"/>
                </a:cubicBezTo>
                <a:lnTo>
                  <a:pt x="5400" y="4140"/>
                </a:lnTo>
                <a:cubicBezTo>
                  <a:pt x="5400" y="4204"/>
                  <a:pt x="5428" y="4260"/>
                  <a:pt x="5443" y="4320"/>
                </a:cubicBezTo>
                <a:lnTo>
                  <a:pt x="2025" y="4320"/>
                </a:lnTo>
                <a:cubicBezTo>
                  <a:pt x="1652" y="4320"/>
                  <a:pt x="1350" y="4642"/>
                  <a:pt x="1350" y="5040"/>
                </a:cubicBezTo>
                <a:lnTo>
                  <a:pt x="1350" y="19440"/>
                </a:lnTo>
                <a:cubicBezTo>
                  <a:pt x="1350" y="19837"/>
                  <a:pt x="1652" y="20160"/>
                  <a:pt x="2025" y="20160"/>
                </a:cubicBezTo>
                <a:lnTo>
                  <a:pt x="19575" y="20160"/>
                </a:lnTo>
                <a:cubicBezTo>
                  <a:pt x="19948" y="20160"/>
                  <a:pt x="20250" y="19837"/>
                  <a:pt x="20250" y="19440"/>
                </a:cubicBezTo>
                <a:cubicBezTo>
                  <a:pt x="20250" y="19440"/>
                  <a:pt x="20250" y="5040"/>
                  <a:pt x="20250" y="5040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5" y="21600"/>
                  <a:pt x="0" y="20955"/>
                  <a:pt x="0" y="20160"/>
                </a:cubicBezTo>
                <a:lnTo>
                  <a:pt x="0" y="4320"/>
                </a:lnTo>
                <a:cubicBezTo>
                  <a:pt x="0" y="3525"/>
                  <a:pt x="605" y="2880"/>
                  <a:pt x="1350" y="2880"/>
                </a:cubicBezTo>
                <a:lnTo>
                  <a:pt x="4725" y="2880"/>
                </a:lnTo>
                <a:lnTo>
                  <a:pt x="5400" y="1440"/>
                </a:lnTo>
                <a:cubicBezTo>
                  <a:pt x="5400" y="1440"/>
                  <a:pt x="6004" y="0"/>
                  <a:pt x="6750" y="0"/>
                </a:cubicBezTo>
                <a:lnTo>
                  <a:pt x="14850" y="0"/>
                </a:lnTo>
                <a:cubicBezTo>
                  <a:pt x="15596" y="0"/>
                  <a:pt x="16200" y="1440"/>
                  <a:pt x="16200" y="1440"/>
                </a:cubicBezTo>
                <a:lnTo>
                  <a:pt x="16875" y="2880"/>
                </a:lnTo>
                <a:lnTo>
                  <a:pt x="20250" y="2880"/>
                </a:lnTo>
                <a:cubicBezTo>
                  <a:pt x="20995" y="2880"/>
                  <a:pt x="21600" y="3525"/>
                  <a:pt x="21600" y="4320"/>
                </a:cubicBezTo>
                <a:lnTo>
                  <a:pt x="21600" y="20160"/>
                </a:lnTo>
                <a:cubicBezTo>
                  <a:pt x="21600" y="20955"/>
                  <a:pt x="20995" y="21600"/>
                  <a:pt x="2025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5" name="Google Shape;255;p3"/>
          <p:cNvSpPr/>
          <p:nvPr/>
        </p:nvSpPr>
        <p:spPr>
          <a:xfrm>
            <a:off x="7799388" y="9466263"/>
            <a:ext cx="674688" cy="5540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71" y="19722"/>
                </a:moveTo>
                <a:lnTo>
                  <a:pt x="12343" y="19722"/>
                </a:lnTo>
                <a:cubicBezTo>
                  <a:pt x="12769" y="19722"/>
                  <a:pt x="13114" y="20142"/>
                  <a:pt x="13114" y="20661"/>
                </a:cubicBezTo>
                <a:cubicBezTo>
                  <a:pt x="13114" y="21179"/>
                  <a:pt x="12769" y="21600"/>
                  <a:pt x="12343" y="21600"/>
                </a:cubicBezTo>
                <a:lnTo>
                  <a:pt x="771" y="21600"/>
                </a:lnTo>
                <a:cubicBezTo>
                  <a:pt x="345" y="21600"/>
                  <a:pt x="0" y="21179"/>
                  <a:pt x="0" y="20661"/>
                </a:cubicBezTo>
                <a:cubicBezTo>
                  <a:pt x="0" y="20142"/>
                  <a:pt x="345" y="19722"/>
                  <a:pt x="771" y="19722"/>
                </a:cubicBezTo>
                <a:close/>
                <a:moveTo>
                  <a:pt x="771" y="13147"/>
                </a:moveTo>
                <a:lnTo>
                  <a:pt x="20829" y="13147"/>
                </a:lnTo>
                <a:cubicBezTo>
                  <a:pt x="21255" y="13147"/>
                  <a:pt x="21600" y="13568"/>
                  <a:pt x="21600" y="14087"/>
                </a:cubicBezTo>
                <a:cubicBezTo>
                  <a:pt x="21600" y="14605"/>
                  <a:pt x="21255" y="15026"/>
                  <a:pt x="20829" y="15026"/>
                </a:cubicBezTo>
                <a:lnTo>
                  <a:pt x="771" y="15026"/>
                </a:lnTo>
                <a:cubicBezTo>
                  <a:pt x="345" y="15026"/>
                  <a:pt x="0" y="14605"/>
                  <a:pt x="0" y="14087"/>
                </a:cubicBezTo>
                <a:cubicBezTo>
                  <a:pt x="0" y="13568"/>
                  <a:pt x="345" y="13147"/>
                  <a:pt x="771" y="13147"/>
                </a:cubicBezTo>
                <a:close/>
                <a:moveTo>
                  <a:pt x="771" y="6574"/>
                </a:moveTo>
                <a:lnTo>
                  <a:pt x="14657" y="6574"/>
                </a:lnTo>
                <a:cubicBezTo>
                  <a:pt x="15083" y="6574"/>
                  <a:pt x="15429" y="6994"/>
                  <a:pt x="15429" y="7513"/>
                </a:cubicBezTo>
                <a:cubicBezTo>
                  <a:pt x="15429" y="8031"/>
                  <a:pt x="15083" y="8452"/>
                  <a:pt x="14657" y="8452"/>
                </a:cubicBezTo>
                <a:lnTo>
                  <a:pt x="771" y="8452"/>
                </a:lnTo>
                <a:cubicBezTo>
                  <a:pt x="345" y="8452"/>
                  <a:pt x="0" y="8031"/>
                  <a:pt x="0" y="7513"/>
                </a:cubicBezTo>
                <a:cubicBezTo>
                  <a:pt x="0" y="6994"/>
                  <a:pt x="345" y="6574"/>
                  <a:pt x="771" y="6574"/>
                </a:cubicBezTo>
                <a:close/>
                <a:moveTo>
                  <a:pt x="20829" y="1878"/>
                </a:moveTo>
                <a:lnTo>
                  <a:pt x="771" y="1878"/>
                </a:lnTo>
                <a:cubicBezTo>
                  <a:pt x="345" y="1878"/>
                  <a:pt x="0" y="1458"/>
                  <a:pt x="0" y="939"/>
                </a:cubicBezTo>
                <a:cubicBezTo>
                  <a:pt x="0" y="420"/>
                  <a:pt x="345" y="0"/>
                  <a:pt x="771" y="0"/>
                </a:cubicBezTo>
                <a:lnTo>
                  <a:pt x="20829" y="0"/>
                </a:lnTo>
                <a:cubicBezTo>
                  <a:pt x="21255" y="0"/>
                  <a:pt x="21600" y="420"/>
                  <a:pt x="21600" y="939"/>
                </a:cubicBezTo>
                <a:cubicBezTo>
                  <a:pt x="21600" y="1458"/>
                  <a:pt x="21255" y="1878"/>
                  <a:pt x="20829" y="18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10225088" y="9466263"/>
            <a:ext cx="674688" cy="5540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400" y="19722"/>
                </a:moveTo>
                <a:lnTo>
                  <a:pt x="16972" y="19722"/>
                </a:lnTo>
                <a:cubicBezTo>
                  <a:pt x="17397" y="19722"/>
                  <a:pt x="17743" y="20142"/>
                  <a:pt x="17743" y="20661"/>
                </a:cubicBezTo>
                <a:cubicBezTo>
                  <a:pt x="17743" y="21179"/>
                  <a:pt x="17397" y="21600"/>
                  <a:pt x="16972" y="21600"/>
                </a:cubicBezTo>
                <a:lnTo>
                  <a:pt x="5400" y="21600"/>
                </a:lnTo>
                <a:cubicBezTo>
                  <a:pt x="4974" y="21600"/>
                  <a:pt x="4629" y="21179"/>
                  <a:pt x="4629" y="20661"/>
                </a:cubicBezTo>
                <a:cubicBezTo>
                  <a:pt x="4629" y="20142"/>
                  <a:pt x="4974" y="19722"/>
                  <a:pt x="5400" y="19722"/>
                </a:cubicBezTo>
                <a:close/>
                <a:moveTo>
                  <a:pt x="771" y="13147"/>
                </a:moveTo>
                <a:lnTo>
                  <a:pt x="20829" y="13147"/>
                </a:lnTo>
                <a:cubicBezTo>
                  <a:pt x="21255" y="13147"/>
                  <a:pt x="21600" y="13568"/>
                  <a:pt x="21600" y="14087"/>
                </a:cubicBezTo>
                <a:cubicBezTo>
                  <a:pt x="21600" y="14605"/>
                  <a:pt x="21255" y="15026"/>
                  <a:pt x="20829" y="15026"/>
                </a:cubicBezTo>
                <a:lnTo>
                  <a:pt x="771" y="15026"/>
                </a:lnTo>
                <a:cubicBezTo>
                  <a:pt x="346" y="15026"/>
                  <a:pt x="0" y="14605"/>
                  <a:pt x="0" y="14087"/>
                </a:cubicBezTo>
                <a:cubicBezTo>
                  <a:pt x="0" y="13568"/>
                  <a:pt x="346" y="13147"/>
                  <a:pt x="771" y="13147"/>
                </a:cubicBezTo>
                <a:close/>
                <a:moveTo>
                  <a:pt x="3857" y="8452"/>
                </a:moveTo>
                <a:cubicBezTo>
                  <a:pt x="3431" y="8452"/>
                  <a:pt x="3086" y="8031"/>
                  <a:pt x="3086" y="7513"/>
                </a:cubicBezTo>
                <a:cubicBezTo>
                  <a:pt x="3086" y="6994"/>
                  <a:pt x="3431" y="6574"/>
                  <a:pt x="3857" y="6574"/>
                </a:cubicBezTo>
                <a:lnTo>
                  <a:pt x="17743" y="6574"/>
                </a:lnTo>
                <a:cubicBezTo>
                  <a:pt x="18169" y="6574"/>
                  <a:pt x="18514" y="6994"/>
                  <a:pt x="18514" y="7513"/>
                </a:cubicBezTo>
                <a:cubicBezTo>
                  <a:pt x="18514" y="8031"/>
                  <a:pt x="18169" y="8452"/>
                  <a:pt x="17743" y="8452"/>
                </a:cubicBezTo>
                <a:cubicBezTo>
                  <a:pt x="17743" y="8452"/>
                  <a:pt x="3857" y="8452"/>
                  <a:pt x="3857" y="8452"/>
                </a:cubicBezTo>
                <a:close/>
                <a:moveTo>
                  <a:pt x="20829" y="1878"/>
                </a:moveTo>
                <a:lnTo>
                  <a:pt x="771" y="1878"/>
                </a:lnTo>
                <a:cubicBezTo>
                  <a:pt x="346" y="1878"/>
                  <a:pt x="0" y="1458"/>
                  <a:pt x="0" y="939"/>
                </a:cubicBezTo>
                <a:cubicBezTo>
                  <a:pt x="0" y="420"/>
                  <a:pt x="346" y="0"/>
                  <a:pt x="771" y="0"/>
                </a:cubicBezTo>
                <a:lnTo>
                  <a:pt x="20829" y="0"/>
                </a:lnTo>
                <a:cubicBezTo>
                  <a:pt x="21255" y="0"/>
                  <a:pt x="21600" y="420"/>
                  <a:pt x="21600" y="939"/>
                </a:cubicBezTo>
                <a:cubicBezTo>
                  <a:pt x="21600" y="1458"/>
                  <a:pt x="21255" y="1878"/>
                  <a:pt x="20829" y="18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12590463" y="9466263"/>
            <a:ext cx="674688" cy="5540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57" y="19722"/>
                </a:moveTo>
                <a:lnTo>
                  <a:pt x="20829" y="19722"/>
                </a:lnTo>
                <a:cubicBezTo>
                  <a:pt x="21254" y="19722"/>
                  <a:pt x="21600" y="20142"/>
                  <a:pt x="21600" y="20661"/>
                </a:cubicBezTo>
                <a:cubicBezTo>
                  <a:pt x="21600" y="21179"/>
                  <a:pt x="21254" y="21600"/>
                  <a:pt x="20829" y="21600"/>
                </a:cubicBezTo>
                <a:lnTo>
                  <a:pt x="9257" y="21600"/>
                </a:lnTo>
                <a:cubicBezTo>
                  <a:pt x="8831" y="21600"/>
                  <a:pt x="8486" y="21179"/>
                  <a:pt x="8486" y="20661"/>
                </a:cubicBezTo>
                <a:cubicBezTo>
                  <a:pt x="8486" y="20142"/>
                  <a:pt x="8831" y="19722"/>
                  <a:pt x="9257" y="19722"/>
                </a:cubicBezTo>
                <a:close/>
                <a:moveTo>
                  <a:pt x="20829" y="1878"/>
                </a:moveTo>
                <a:lnTo>
                  <a:pt x="771" y="1878"/>
                </a:lnTo>
                <a:cubicBezTo>
                  <a:pt x="346" y="1878"/>
                  <a:pt x="0" y="1458"/>
                  <a:pt x="0" y="939"/>
                </a:cubicBezTo>
                <a:cubicBezTo>
                  <a:pt x="0" y="420"/>
                  <a:pt x="346" y="0"/>
                  <a:pt x="771" y="0"/>
                </a:cubicBezTo>
                <a:lnTo>
                  <a:pt x="20829" y="0"/>
                </a:lnTo>
                <a:cubicBezTo>
                  <a:pt x="21254" y="0"/>
                  <a:pt x="21600" y="420"/>
                  <a:pt x="21600" y="939"/>
                </a:cubicBezTo>
                <a:cubicBezTo>
                  <a:pt x="21600" y="1458"/>
                  <a:pt x="21254" y="1878"/>
                  <a:pt x="20829" y="1878"/>
                </a:cubicBezTo>
                <a:close/>
                <a:moveTo>
                  <a:pt x="20829" y="8452"/>
                </a:moveTo>
                <a:lnTo>
                  <a:pt x="6943" y="8452"/>
                </a:lnTo>
                <a:cubicBezTo>
                  <a:pt x="6517" y="8452"/>
                  <a:pt x="6171" y="8031"/>
                  <a:pt x="6171" y="7513"/>
                </a:cubicBezTo>
                <a:cubicBezTo>
                  <a:pt x="6171" y="6994"/>
                  <a:pt x="6517" y="6574"/>
                  <a:pt x="6943" y="6574"/>
                </a:cubicBezTo>
                <a:lnTo>
                  <a:pt x="20829" y="6574"/>
                </a:lnTo>
                <a:cubicBezTo>
                  <a:pt x="21254" y="6574"/>
                  <a:pt x="21600" y="6994"/>
                  <a:pt x="21600" y="7513"/>
                </a:cubicBezTo>
                <a:cubicBezTo>
                  <a:pt x="21600" y="8031"/>
                  <a:pt x="21254" y="8452"/>
                  <a:pt x="20829" y="8452"/>
                </a:cubicBezTo>
                <a:close/>
                <a:moveTo>
                  <a:pt x="20829" y="15026"/>
                </a:moveTo>
                <a:lnTo>
                  <a:pt x="771" y="15026"/>
                </a:lnTo>
                <a:cubicBezTo>
                  <a:pt x="346" y="15026"/>
                  <a:pt x="0" y="14605"/>
                  <a:pt x="0" y="14087"/>
                </a:cubicBezTo>
                <a:cubicBezTo>
                  <a:pt x="0" y="13568"/>
                  <a:pt x="346" y="13147"/>
                  <a:pt x="771" y="13147"/>
                </a:cubicBezTo>
                <a:lnTo>
                  <a:pt x="20829" y="13147"/>
                </a:lnTo>
                <a:cubicBezTo>
                  <a:pt x="21254" y="13147"/>
                  <a:pt x="21600" y="13568"/>
                  <a:pt x="21600" y="14087"/>
                </a:cubicBezTo>
                <a:cubicBezTo>
                  <a:pt x="21600" y="14605"/>
                  <a:pt x="21254" y="15026"/>
                  <a:pt x="20829" y="15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15046325" y="9344025"/>
            <a:ext cx="627063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954" y="1663"/>
                </a:moveTo>
                <a:lnTo>
                  <a:pt x="14954" y="5400"/>
                </a:lnTo>
                <a:lnTo>
                  <a:pt x="19553" y="5400"/>
                </a:lnTo>
                <a:cubicBezTo>
                  <a:pt x="19553" y="5400"/>
                  <a:pt x="14954" y="1663"/>
                  <a:pt x="14954" y="1663"/>
                </a:cubicBezTo>
                <a:close/>
                <a:moveTo>
                  <a:pt x="13292" y="5400"/>
                </a:moveTo>
                <a:lnTo>
                  <a:pt x="13292" y="1350"/>
                </a:lnTo>
                <a:lnTo>
                  <a:pt x="2492" y="1350"/>
                </a:lnTo>
                <a:cubicBezTo>
                  <a:pt x="2033" y="1350"/>
                  <a:pt x="1661" y="1652"/>
                  <a:pt x="1661" y="2025"/>
                </a:cubicBezTo>
                <a:lnTo>
                  <a:pt x="1661" y="19575"/>
                </a:lnTo>
                <a:cubicBezTo>
                  <a:pt x="1661" y="19948"/>
                  <a:pt x="2033" y="20250"/>
                  <a:pt x="2492" y="20250"/>
                </a:cubicBezTo>
                <a:lnTo>
                  <a:pt x="19108" y="20250"/>
                </a:lnTo>
                <a:cubicBezTo>
                  <a:pt x="19567" y="20250"/>
                  <a:pt x="19939" y="19948"/>
                  <a:pt x="19939" y="19575"/>
                </a:cubicBezTo>
                <a:lnTo>
                  <a:pt x="19939" y="6750"/>
                </a:lnTo>
                <a:lnTo>
                  <a:pt x="13292" y="6750"/>
                </a:lnTo>
                <a:cubicBezTo>
                  <a:pt x="13292" y="6750"/>
                  <a:pt x="13292" y="5400"/>
                  <a:pt x="13292" y="5400"/>
                </a:cubicBezTo>
                <a:close/>
                <a:moveTo>
                  <a:pt x="21600" y="20925"/>
                </a:moveTo>
                <a:cubicBezTo>
                  <a:pt x="21600" y="21298"/>
                  <a:pt x="21228" y="21600"/>
                  <a:pt x="20769" y="21600"/>
                </a:cubicBezTo>
                <a:lnTo>
                  <a:pt x="830" y="21600"/>
                </a:lnTo>
                <a:cubicBezTo>
                  <a:pt x="372" y="21600"/>
                  <a:pt x="0" y="21298"/>
                  <a:pt x="0" y="20925"/>
                </a:cubicBezTo>
                <a:lnTo>
                  <a:pt x="0" y="675"/>
                </a:lnTo>
                <a:cubicBezTo>
                  <a:pt x="0" y="302"/>
                  <a:pt x="372" y="0"/>
                  <a:pt x="830" y="0"/>
                </a:cubicBezTo>
                <a:lnTo>
                  <a:pt x="14954" y="0"/>
                </a:lnTo>
                <a:lnTo>
                  <a:pt x="14954" y="326"/>
                </a:lnTo>
                <a:lnTo>
                  <a:pt x="15348" y="6"/>
                </a:lnTo>
                <a:lnTo>
                  <a:pt x="21592" y="5080"/>
                </a:lnTo>
                <a:lnTo>
                  <a:pt x="21199" y="5400"/>
                </a:lnTo>
                <a:lnTo>
                  <a:pt x="21600" y="5400"/>
                </a:lnTo>
                <a:cubicBezTo>
                  <a:pt x="21600" y="5400"/>
                  <a:pt x="21600" y="20925"/>
                  <a:pt x="21600" y="209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10164763" y="11741150"/>
            <a:ext cx="769938" cy="769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201" y="11459"/>
                </a:moveTo>
                <a:lnTo>
                  <a:pt x="11459" y="11459"/>
                </a:lnTo>
                <a:lnTo>
                  <a:pt x="11459" y="15200"/>
                </a:lnTo>
                <a:cubicBezTo>
                  <a:pt x="11459" y="15564"/>
                  <a:pt x="11164" y="15859"/>
                  <a:pt x="10800" y="15859"/>
                </a:cubicBezTo>
                <a:cubicBezTo>
                  <a:pt x="10436" y="15859"/>
                  <a:pt x="10141" y="15564"/>
                  <a:pt x="10141" y="15200"/>
                </a:cubicBezTo>
                <a:lnTo>
                  <a:pt x="10141" y="11459"/>
                </a:lnTo>
                <a:lnTo>
                  <a:pt x="6399" y="11459"/>
                </a:lnTo>
                <a:cubicBezTo>
                  <a:pt x="6035" y="11459"/>
                  <a:pt x="5740" y="11164"/>
                  <a:pt x="5740" y="10800"/>
                </a:cubicBezTo>
                <a:cubicBezTo>
                  <a:pt x="5740" y="10436"/>
                  <a:pt x="6035" y="10141"/>
                  <a:pt x="6399" y="10141"/>
                </a:cubicBezTo>
                <a:lnTo>
                  <a:pt x="10141" y="10141"/>
                </a:lnTo>
                <a:lnTo>
                  <a:pt x="10141" y="6399"/>
                </a:lnTo>
                <a:cubicBezTo>
                  <a:pt x="10141" y="6036"/>
                  <a:pt x="10436" y="5740"/>
                  <a:pt x="10800" y="5740"/>
                </a:cubicBezTo>
                <a:cubicBezTo>
                  <a:pt x="11164" y="5740"/>
                  <a:pt x="11459" y="6036"/>
                  <a:pt x="11459" y="6399"/>
                </a:cubicBezTo>
                <a:lnTo>
                  <a:pt x="11459" y="10141"/>
                </a:lnTo>
                <a:lnTo>
                  <a:pt x="15201" y="10141"/>
                </a:lnTo>
                <a:cubicBezTo>
                  <a:pt x="15564" y="10141"/>
                  <a:pt x="15859" y="10436"/>
                  <a:pt x="15859" y="10800"/>
                </a:cubicBezTo>
                <a:cubicBezTo>
                  <a:pt x="15859" y="11164"/>
                  <a:pt x="15564" y="11459"/>
                  <a:pt x="15201" y="11459"/>
                </a:cubicBezTo>
                <a:close/>
                <a:moveTo>
                  <a:pt x="10800" y="1350"/>
                </a:moveTo>
                <a:cubicBezTo>
                  <a:pt x="5581" y="1350"/>
                  <a:pt x="1350" y="5581"/>
                  <a:pt x="1350" y="10800"/>
                </a:cubicBezTo>
                <a:cubicBezTo>
                  <a:pt x="1350" y="16019"/>
                  <a:pt x="5581" y="20250"/>
                  <a:pt x="10800" y="20250"/>
                </a:cubicBezTo>
                <a:cubicBezTo>
                  <a:pt x="16019" y="20250"/>
                  <a:pt x="20250" y="16019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lose/>
                <a:moveTo>
                  <a:pt x="10800" y="21600"/>
                </a:move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12590463" y="11771313"/>
            <a:ext cx="771526" cy="7223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50" y="2160"/>
                </a:moveTo>
                <a:lnTo>
                  <a:pt x="11475" y="4165"/>
                </a:lnTo>
                <a:lnTo>
                  <a:pt x="11475" y="19954"/>
                </a:lnTo>
                <a:lnTo>
                  <a:pt x="20250" y="17280"/>
                </a:lnTo>
                <a:cubicBezTo>
                  <a:pt x="20250" y="17280"/>
                  <a:pt x="20250" y="2160"/>
                  <a:pt x="20250" y="2160"/>
                </a:cubicBezTo>
                <a:close/>
                <a:moveTo>
                  <a:pt x="1350" y="17280"/>
                </a:moveTo>
                <a:lnTo>
                  <a:pt x="10125" y="19954"/>
                </a:lnTo>
                <a:lnTo>
                  <a:pt x="10125" y="4165"/>
                </a:lnTo>
                <a:lnTo>
                  <a:pt x="1350" y="2160"/>
                </a:lnTo>
                <a:cubicBezTo>
                  <a:pt x="1350" y="2160"/>
                  <a:pt x="1350" y="17280"/>
                  <a:pt x="1350" y="17280"/>
                </a:cubicBezTo>
                <a:close/>
                <a:moveTo>
                  <a:pt x="10800" y="21600"/>
                </a:moveTo>
                <a:lnTo>
                  <a:pt x="0" y="18720"/>
                </a:lnTo>
                <a:lnTo>
                  <a:pt x="0" y="0"/>
                </a:lnTo>
                <a:lnTo>
                  <a:pt x="10800" y="2880"/>
                </a:lnTo>
                <a:lnTo>
                  <a:pt x="21600" y="0"/>
                </a:lnTo>
                <a:lnTo>
                  <a:pt x="21600" y="18720"/>
                </a:lnTo>
                <a:cubicBezTo>
                  <a:pt x="21600" y="18720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17351375" y="11741150"/>
            <a:ext cx="722313" cy="769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95" y="7425"/>
                </a:moveTo>
                <a:cubicBezTo>
                  <a:pt x="17295" y="4070"/>
                  <a:pt x="14387" y="1350"/>
                  <a:pt x="10800" y="1350"/>
                </a:cubicBezTo>
                <a:cubicBezTo>
                  <a:pt x="7212" y="1350"/>
                  <a:pt x="4304" y="4070"/>
                  <a:pt x="4304" y="7425"/>
                </a:cubicBezTo>
                <a:cubicBezTo>
                  <a:pt x="4304" y="10780"/>
                  <a:pt x="7212" y="13500"/>
                  <a:pt x="10800" y="13500"/>
                </a:cubicBezTo>
                <a:cubicBezTo>
                  <a:pt x="14387" y="13500"/>
                  <a:pt x="17295" y="10780"/>
                  <a:pt x="17295" y="7425"/>
                </a:cubicBezTo>
                <a:close/>
                <a:moveTo>
                  <a:pt x="21600" y="21600"/>
                </a:moveTo>
                <a:lnTo>
                  <a:pt x="20154" y="21600"/>
                </a:lnTo>
                <a:cubicBezTo>
                  <a:pt x="19876" y="18182"/>
                  <a:pt x="17500" y="15317"/>
                  <a:pt x="14229" y="14113"/>
                </a:cubicBezTo>
                <a:cubicBezTo>
                  <a:pt x="13190" y="14581"/>
                  <a:pt x="12030" y="14850"/>
                  <a:pt x="10800" y="14850"/>
                </a:cubicBezTo>
                <a:cubicBezTo>
                  <a:pt x="9570" y="14850"/>
                  <a:pt x="8410" y="14581"/>
                  <a:pt x="7370" y="14113"/>
                </a:cubicBezTo>
                <a:cubicBezTo>
                  <a:pt x="4100" y="15317"/>
                  <a:pt x="1724" y="18182"/>
                  <a:pt x="1445" y="21600"/>
                </a:cubicBezTo>
                <a:lnTo>
                  <a:pt x="0" y="21600"/>
                </a:lnTo>
                <a:cubicBezTo>
                  <a:pt x="257" y="17950"/>
                  <a:pt x="2587" y="14834"/>
                  <a:pt x="5896" y="13256"/>
                </a:cubicBezTo>
                <a:cubicBezTo>
                  <a:pt x="4050" y="11897"/>
                  <a:pt x="2861" y="9793"/>
                  <a:pt x="2861" y="7425"/>
                </a:cubicBezTo>
                <a:cubicBezTo>
                  <a:pt x="2861" y="3324"/>
                  <a:pt x="6415" y="0"/>
                  <a:pt x="10800" y="0"/>
                </a:cubicBezTo>
                <a:cubicBezTo>
                  <a:pt x="15184" y="0"/>
                  <a:pt x="18739" y="3324"/>
                  <a:pt x="18739" y="7425"/>
                </a:cubicBezTo>
                <a:cubicBezTo>
                  <a:pt x="18739" y="9793"/>
                  <a:pt x="17549" y="11897"/>
                  <a:pt x="15704" y="13256"/>
                </a:cubicBezTo>
                <a:cubicBezTo>
                  <a:pt x="19013" y="14834"/>
                  <a:pt x="21342" y="1795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19748500" y="11771313"/>
            <a:ext cx="769939" cy="6746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450" y="3857"/>
                </a:moveTo>
                <a:lnTo>
                  <a:pt x="8100" y="3857"/>
                </a:lnTo>
                <a:lnTo>
                  <a:pt x="8100" y="2314"/>
                </a:lnTo>
                <a:lnTo>
                  <a:pt x="9450" y="2314"/>
                </a:lnTo>
                <a:cubicBezTo>
                  <a:pt x="9450" y="2314"/>
                  <a:pt x="9450" y="3857"/>
                  <a:pt x="9450" y="3857"/>
                </a:cubicBezTo>
                <a:close/>
                <a:moveTo>
                  <a:pt x="6750" y="3857"/>
                </a:moveTo>
                <a:lnTo>
                  <a:pt x="5400" y="3857"/>
                </a:lnTo>
                <a:lnTo>
                  <a:pt x="5400" y="2314"/>
                </a:lnTo>
                <a:lnTo>
                  <a:pt x="6750" y="2314"/>
                </a:lnTo>
                <a:cubicBezTo>
                  <a:pt x="6750" y="2314"/>
                  <a:pt x="6750" y="3857"/>
                  <a:pt x="6750" y="3857"/>
                </a:cubicBezTo>
                <a:close/>
                <a:moveTo>
                  <a:pt x="4050" y="3857"/>
                </a:moveTo>
                <a:lnTo>
                  <a:pt x="2700" y="3857"/>
                </a:lnTo>
                <a:lnTo>
                  <a:pt x="2700" y="2314"/>
                </a:lnTo>
                <a:lnTo>
                  <a:pt x="4050" y="2314"/>
                </a:lnTo>
                <a:cubicBezTo>
                  <a:pt x="4050" y="2314"/>
                  <a:pt x="4050" y="3857"/>
                  <a:pt x="4050" y="3857"/>
                </a:cubicBezTo>
                <a:close/>
                <a:moveTo>
                  <a:pt x="20250" y="6171"/>
                </a:moveTo>
                <a:lnTo>
                  <a:pt x="1350" y="6171"/>
                </a:lnTo>
                <a:lnTo>
                  <a:pt x="1350" y="19286"/>
                </a:lnTo>
                <a:cubicBezTo>
                  <a:pt x="1350" y="19712"/>
                  <a:pt x="1652" y="20057"/>
                  <a:pt x="2025" y="20057"/>
                </a:cubicBezTo>
                <a:lnTo>
                  <a:pt x="19575" y="20057"/>
                </a:lnTo>
                <a:cubicBezTo>
                  <a:pt x="19948" y="20057"/>
                  <a:pt x="20250" y="19712"/>
                  <a:pt x="20250" y="19286"/>
                </a:cubicBezTo>
                <a:cubicBezTo>
                  <a:pt x="20250" y="19286"/>
                  <a:pt x="20250" y="6171"/>
                  <a:pt x="20250" y="6171"/>
                </a:cubicBezTo>
                <a:close/>
                <a:moveTo>
                  <a:pt x="20250" y="2314"/>
                </a:moveTo>
                <a:cubicBezTo>
                  <a:pt x="20250" y="1888"/>
                  <a:pt x="19948" y="1542"/>
                  <a:pt x="19575" y="1542"/>
                </a:cubicBezTo>
                <a:lnTo>
                  <a:pt x="2025" y="1542"/>
                </a:lnTo>
                <a:cubicBezTo>
                  <a:pt x="1652" y="1542"/>
                  <a:pt x="1350" y="1888"/>
                  <a:pt x="1350" y="2314"/>
                </a:cubicBezTo>
                <a:lnTo>
                  <a:pt x="1350" y="4628"/>
                </a:lnTo>
                <a:lnTo>
                  <a:pt x="20250" y="4628"/>
                </a:lnTo>
                <a:cubicBezTo>
                  <a:pt x="20250" y="4628"/>
                  <a:pt x="20250" y="2314"/>
                  <a:pt x="20250" y="2314"/>
                </a:cubicBezTo>
                <a:close/>
                <a:moveTo>
                  <a:pt x="20925" y="21600"/>
                </a:moveTo>
                <a:lnTo>
                  <a:pt x="675" y="21600"/>
                </a:lnTo>
                <a:cubicBezTo>
                  <a:pt x="302" y="21600"/>
                  <a:pt x="0" y="21255"/>
                  <a:pt x="0" y="20829"/>
                </a:cubicBezTo>
                <a:lnTo>
                  <a:pt x="0" y="771"/>
                </a:lnTo>
                <a:cubicBezTo>
                  <a:pt x="0" y="345"/>
                  <a:pt x="302" y="0"/>
                  <a:pt x="675" y="0"/>
                </a:cubicBezTo>
                <a:lnTo>
                  <a:pt x="20925" y="0"/>
                </a:lnTo>
                <a:cubicBezTo>
                  <a:pt x="21298" y="0"/>
                  <a:pt x="21600" y="345"/>
                  <a:pt x="21600" y="771"/>
                </a:cubicBezTo>
                <a:lnTo>
                  <a:pt x="21600" y="20829"/>
                </a:lnTo>
                <a:cubicBezTo>
                  <a:pt x="21600" y="21255"/>
                  <a:pt x="21298" y="21600"/>
                  <a:pt x="20925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22144037" y="11680825"/>
            <a:ext cx="769938" cy="769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50" y="1350"/>
                </a:moveTo>
                <a:lnTo>
                  <a:pt x="4725" y="1350"/>
                </a:lnTo>
                <a:cubicBezTo>
                  <a:pt x="4352" y="1350"/>
                  <a:pt x="4050" y="1048"/>
                  <a:pt x="4050" y="675"/>
                </a:cubicBezTo>
                <a:cubicBezTo>
                  <a:pt x="4050" y="302"/>
                  <a:pt x="4352" y="0"/>
                  <a:pt x="4725" y="0"/>
                </a:cubicBezTo>
                <a:lnTo>
                  <a:pt x="17550" y="0"/>
                </a:lnTo>
                <a:cubicBezTo>
                  <a:pt x="17923" y="0"/>
                  <a:pt x="18225" y="302"/>
                  <a:pt x="18225" y="675"/>
                </a:cubicBezTo>
                <a:cubicBezTo>
                  <a:pt x="18225" y="1048"/>
                  <a:pt x="17923" y="1350"/>
                  <a:pt x="17550" y="1350"/>
                </a:cubicBezTo>
                <a:close/>
                <a:moveTo>
                  <a:pt x="19575" y="4050"/>
                </a:moveTo>
                <a:lnTo>
                  <a:pt x="2025" y="4050"/>
                </a:lnTo>
                <a:cubicBezTo>
                  <a:pt x="1652" y="4050"/>
                  <a:pt x="1350" y="3748"/>
                  <a:pt x="1350" y="3375"/>
                </a:cubicBezTo>
                <a:cubicBezTo>
                  <a:pt x="1350" y="3002"/>
                  <a:pt x="1652" y="2700"/>
                  <a:pt x="2025" y="2700"/>
                </a:cubicBezTo>
                <a:lnTo>
                  <a:pt x="19575" y="2700"/>
                </a:lnTo>
                <a:cubicBezTo>
                  <a:pt x="19948" y="2700"/>
                  <a:pt x="20250" y="3002"/>
                  <a:pt x="20250" y="3375"/>
                </a:cubicBezTo>
                <a:cubicBezTo>
                  <a:pt x="20250" y="3748"/>
                  <a:pt x="19948" y="4050"/>
                  <a:pt x="19575" y="4050"/>
                </a:cubicBezTo>
                <a:close/>
                <a:moveTo>
                  <a:pt x="20250" y="6750"/>
                </a:moveTo>
                <a:lnTo>
                  <a:pt x="1350" y="6750"/>
                </a:lnTo>
                <a:lnTo>
                  <a:pt x="1350" y="20250"/>
                </a:lnTo>
                <a:lnTo>
                  <a:pt x="20250" y="20250"/>
                </a:lnTo>
                <a:cubicBezTo>
                  <a:pt x="20250" y="20250"/>
                  <a:pt x="20250" y="6750"/>
                  <a:pt x="20250" y="6750"/>
                </a:cubicBezTo>
                <a:close/>
                <a:moveTo>
                  <a:pt x="0" y="21600"/>
                </a:moveTo>
                <a:lnTo>
                  <a:pt x="0" y="5400"/>
                </a:lnTo>
                <a:lnTo>
                  <a:pt x="21600" y="5400"/>
                </a:lnTo>
                <a:lnTo>
                  <a:pt x="21600" y="21600"/>
                </a:lnTo>
                <a:cubicBezTo>
                  <a:pt x="2160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17351375" y="9344025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7" y="9450"/>
                </a:moveTo>
                <a:cubicBezTo>
                  <a:pt x="2478" y="9450"/>
                  <a:pt x="2025" y="8997"/>
                  <a:pt x="2025" y="8437"/>
                </a:cubicBezTo>
                <a:cubicBezTo>
                  <a:pt x="2025" y="7878"/>
                  <a:pt x="2478" y="7425"/>
                  <a:pt x="3037" y="7425"/>
                </a:cubicBezTo>
                <a:cubicBezTo>
                  <a:pt x="3597" y="7425"/>
                  <a:pt x="4050" y="7878"/>
                  <a:pt x="4050" y="8437"/>
                </a:cubicBezTo>
                <a:cubicBezTo>
                  <a:pt x="4050" y="8997"/>
                  <a:pt x="3597" y="9450"/>
                  <a:pt x="3037" y="9450"/>
                </a:cubicBezTo>
                <a:close/>
                <a:moveTo>
                  <a:pt x="6412" y="9450"/>
                </a:moveTo>
                <a:cubicBezTo>
                  <a:pt x="5853" y="9450"/>
                  <a:pt x="5400" y="8997"/>
                  <a:pt x="5400" y="8437"/>
                </a:cubicBezTo>
                <a:cubicBezTo>
                  <a:pt x="5400" y="7878"/>
                  <a:pt x="5853" y="7425"/>
                  <a:pt x="6412" y="7425"/>
                </a:cubicBezTo>
                <a:cubicBezTo>
                  <a:pt x="6972" y="7425"/>
                  <a:pt x="7425" y="7878"/>
                  <a:pt x="7425" y="8437"/>
                </a:cubicBezTo>
                <a:cubicBezTo>
                  <a:pt x="7425" y="8997"/>
                  <a:pt x="6972" y="9450"/>
                  <a:pt x="6412" y="9450"/>
                </a:cubicBezTo>
                <a:close/>
                <a:moveTo>
                  <a:pt x="20250" y="6075"/>
                </a:moveTo>
                <a:cubicBezTo>
                  <a:pt x="20250" y="5702"/>
                  <a:pt x="19947" y="5400"/>
                  <a:pt x="19575" y="5400"/>
                </a:cubicBezTo>
                <a:lnTo>
                  <a:pt x="2025" y="5400"/>
                </a:lnTo>
                <a:cubicBezTo>
                  <a:pt x="1652" y="5400"/>
                  <a:pt x="1350" y="5702"/>
                  <a:pt x="1350" y="6075"/>
                </a:cubicBezTo>
                <a:lnTo>
                  <a:pt x="1350" y="15525"/>
                </a:lnTo>
                <a:cubicBezTo>
                  <a:pt x="1350" y="15898"/>
                  <a:pt x="1652" y="16200"/>
                  <a:pt x="2025" y="16200"/>
                </a:cubicBezTo>
                <a:lnTo>
                  <a:pt x="5400" y="16200"/>
                </a:lnTo>
                <a:lnTo>
                  <a:pt x="5400" y="12150"/>
                </a:lnTo>
                <a:lnTo>
                  <a:pt x="16875" y="12150"/>
                </a:lnTo>
                <a:lnTo>
                  <a:pt x="16875" y="16200"/>
                </a:lnTo>
                <a:lnTo>
                  <a:pt x="19575" y="16200"/>
                </a:lnTo>
                <a:cubicBezTo>
                  <a:pt x="19947" y="16200"/>
                  <a:pt x="20250" y="15898"/>
                  <a:pt x="20250" y="15525"/>
                </a:cubicBezTo>
                <a:cubicBezTo>
                  <a:pt x="20250" y="15525"/>
                  <a:pt x="20250" y="6075"/>
                  <a:pt x="20250" y="6075"/>
                </a:cubicBezTo>
                <a:close/>
                <a:moveTo>
                  <a:pt x="15525" y="1350"/>
                </a:moveTo>
                <a:lnTo>
                  <a:pt x="6750" y="1350"/>
                </a:lnTo>
                <a:lnTo>
                  <a:pt x="6750" y="4050"/>
                </a:lnTo>
                <a:lnTo>
                  <a:pt x="15525" y="4050"/>
                </a:lnTo>
                <a:cubicBezTo>
                  <a:pt x="15525" y="4050"/>
                  <a:pt x="15525" y="1350"/>
                  <a:pt x="15525" y="1350"/>
                </a:cubicBezTo>
                <a:close/>
                <a:moveTo>
                  <a:pt x="6750" y="20250"/>
                </a:moveTo>
                <a:lnTo>
                  <a:pt x="15525" y="20250"/>
                </a:lnTo>
                <a:lnTo>
                  <a:pt x="15525" y="13500"/>
                </a:lnTo>
                <a:lnTo>
                  <a:pt x="6750" y="13500"/>
                </a:lnTo>
                <a:cubicBezTo>
                  <a:pt x="6750" y="13500"/>
                  <a:pt x="6750" y="20250"/>
                  <a:pt x="6750" y="20250"/>
                </a:cubicBezTo>
                <a:close/>
                <a:moveTo>
                  <a:pt x="20925" y="17550"/>
                </a:moveTo>
                <a:lnTo>
                  <a:pt x="16875" y="17550"/>
                </a:lnTo>
                <a:lnTo>
                  <a:pt x="16875" y="21600"/>
                </a:lnTo>
                <a:lnTo>
                  <a:pt x="5400" y="21600"/>
                </a:lnTo>
                <a:lnTo>
                  <a:pt x="5400" y="17550"/>
                </a:lnTo>
                <a:lnTo>
                  <a:pt x="675" y="17550"/>
                </a:lnTo>
                <a:cubicBezTo>
                  <a:pt x="302" y="17550"/>
                  <a:pt x="0" y="17248"/>
                  <a:pt x="0" y="16875"/>
                </a:cubicBezTo>
                <a:lnTo>
                  <a:pt x="0" y="4725"/>
                </a:lnTo>
                <a:cubicBezTo>
                  <a:pt x="0" y="4352"/>
                  <a:pt x="302" y="4050"/>
                  <a:pt x="675" y="4050"/>
                </a:cubicBezTo>
                <a:lnTo>
                  <a:pt x="5400" y="4050"/>
                </a:lnTo>
                <a:lnTo>
                  <a:pt x="5400" y="0"/>
                </a:lnTo>
                <a:lnTo>
                  <a:pt x="16875" y="0"/>
                </a:lnTo>
                <a:lnTo>
                  <a:pt x="16875" y="4050"/>
                </a:lnTo>
                <a:lnTo>
                  <a:pt x="20925" y="4050"/>
                </a:lnTo>
                <a:cubicBezTo>
                  <a:pt x="21298" y="4050"/>
                  <a:pt x="21600" y="4352"/>
                  <a:pt x="21600" y="4725"/>
                </a:cubicBezTo>
                <a:lnTo>
                  <a:pt x="21600" y="16875"/>
                </a:lnTo>
                <a:cubicBezTo>
                  <a:pt x="21600" y="17248"/>
                  <a:pt x="21298" y="17550"/>
                  <a:pt x="20925" y="17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7769225" y="2187575"/>
            <a:ext cx="769939" cy="769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875" y="15043"/>
                </a:moveTo>
                <a:lnTo>
                  <a:pt x="16875" y="14850"/>
                </a:lnTo>
                <a:lnTo>
                  <a:pt x="17019" y="14850"/>
                </a:lnTo>
                <a:cubicBezTo>
                  <a:pt x="16975" y="14917"/>
                  <a:pt x="16921" y="14977"/>
                  <a:pt x="16875" y="15043"/>
                </a:cubicBezTo>
                <a:close/>
                <a:moveTo>
                  <a:pt x="10125" y="16200"/>
                </a:moveTo>
                <a:lnTo>
                  <a:pt x="11475" y="16200"/>
                </a:lnTo>
                <a:lnTo>
                  <a:pt x="11475" y="14850"/>
                </a:lnTo>
                <a:lnTo>
                  <a:pt x="10125" y="14850"/>
                </a:lnTo>
                <a:cubicBezTo>
                  <a:pt x="10125" y="14850"/>
                  <a:pt x="10125" y="16200"/>
                  <a:pt x="10125" y="16200"/>
                </a:cubicBezTo>
                <a:close/>
                <a:moveTo>
                  <a:pt x="10613" y="13519"/>
                </a:moveTo>
                <a:lnTo>
                  <a:pt x="12199" y="7257"/>
                </a:lnTo>
                <a:cubicBezTo>
                  <a:pt x="12293" y="6885"/>
                  <a:pt x="12654" y="6665"/>
                  <a:pt x="13006" y="6764"/>
                </a:cubicBezTo>
                <a:cubicBezTo>
                  <a:pt x="13357" y="6863"/>
                  <a:pt x="13565" y="7245"/>
                  <a:pt x="13471" y="7617"/>
                </a:cubicBezTo>
                <a:lnTo>
                  <a:pt x="11898" y="13828"/>
                </a:lnTo>
                <a:cubicBezTo>
                  <a:pt x="12455" y="14189"/>
                  <a:pt x="12825" y="14813"/>
                  <a:pt x="12825" y="15525"/>
                </a:cubicBezTo>
                <a:cubicBezTo>
                  <a:pt x="12825" y="16643"/>
                  <a:pt x="11918" y="17550"/>
                  <a:pt x="10800" y="17550"/>
                </a:cubicBezTo>
                <a:cubicBezTo>
                  <a:pt x="9682" y="17550"/>
                  <a:pt x="8775" y="16643"/>
                  <a:pt x="8775" y="15525"/>
                </a:cubicBezTo>
                <a:cubicBezTo>
                  <a:pt x="8775" y="14471"/>
                  <a:pt x="9584" y="13614"/>
                  <a:pt x="10613" y="13519"/>
                </a:cubicBezTo>
                <a:close/>
                <a:moveTo>
                  <a:pt x="4725" y="15043"/>
                </a:moveTo>
                <a:cubicBezTo>
                  <a:pt x="4679" y="14977"/>
                  <a:pt x="4625" y="14917"/>
                  <a:pt x="4581" y="14850"/>
                </a:cubicBezTo>
                <a:lnTo>
                  <a:pt x="4725" y="14850"/>
                </a:lnTo>
                <a:cubicBezTo>
                  <a:pt x="4725" y="14850"/>
                  <a:pt x="4725" y="15043"/>
                  <a:pt x="4725" y="15043"/>
                </a:cubicBezTo>
                <a:close/>
                <a:moveTo>
                  <a:pt x="16875" y="10800"/>
                </a:moveTo>
                <a:cubicBezTo>
                  <a:pt x="16875" y="7445"/>
                  <a:pt x="14155" y="4725"/>
                  <a:pt x="10800" y="4725"/>
                </a:cubicBezTo>
                <a:cubicBezTo>
                  <a:pt x="7445" y="4725"/>
                  <a:pt x="4725" y="7445"/>
                  <a:pt x="4725" y="10800"/>
                </a:cubicBezTo>
                <a:lnTo>
                  <a:pt x="3375" y="10800"/>
                </a:lnTo>
                <a:cubicBezTo>
                  <a:pt x="3375" y="6699"/>
                  <a:pt x="6699" y="3375"/>
                  <a:pt x="10800" y="3375"/>
                </a:cubicBezTo>
                <a:cubicBezTo>
                  <a:pt x="14901" y="3375"/>
                  <a:pt x="18225" y="6699"/>
                  <a:pt x="18225" y="10800"/>
                </a:cubicBezTo>
                <a:cubicBezTo>
                  <a:pt x="18225" y="10800"/>
                  <a:pt x="16875" y="10800"/>
                  <a:pt x="16875" y="10800"/>
                </a:cubicBezTo>
                <a:close/>
                <a:moveTo>
                  <a:pt x="10800" y="1350"/>
                </a:moveTo>
                <a:cubicBezTo>
                  <a:pt x="5581" y="1350"/>
                  <a:pt x="1350" y="5581"/>
                  <a:pt x="1350" y="10800"/>
                </a:cubicBezTo>
                <a:cubicBezTo>
                  <a:pt x="1350" y="13705"/>
                  <a:pt x="2663" y="16301"/>
                  <a:pt x="4725" y="18034"/>
                </a:cubicBezTo>
                <a:lnTo>
                  <a:pt x="4725" y="18225"/>
                </a:lnTo>
                <a:lnTo>
                  <a:pt x="4967" y="18225"/>
                </a:lnTo>
                <a:cubicBezTo>
                  <a:pt x="6574" y="19489"/>
                  <a:pt x="8596" y="20250"/>
                  <a:pt x="10800" y="20250"/>
                </a:cubicBezTo>
                <a:cubicBezTo>
                  <a:pt x="13004" y="20250"/>
                  <a:pt x="15026" y="19489"/>
                  <a:pt x="16633" y="18225"/>
                </a:cubicBezTo>
                <a:lnTo>
                  <a:pt x="16875" y="18225"/>
                </a:lnTo>
                <a:lnTo>
                  <a:pt x="16875" y="18034"/>
                </a:lnTo>
                <a:cubicBezTo>
                  <a:pt x="18937" y="16301"/>
                  <a:pt x="20250" y="13705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lose/>
                <a:moveTo>
                  <a:pt x="10800" y="21600"/>
                </a:move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10225088" y="2247900"/>
            <a:ext cx="674688" cy="6746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715" y="2314"/>
                </a:moveTo>
                <a:cubicBezTo>
                  <a:pt x="7715" y="1888"/>
                  <a:pt x="7369" y="1543"/>
                  <a:pt x="6943" y="1543"/>
                </a:cubicBezTo>
                <a:lnTo>
                  <a:pt x="2314" y="1543"/>
                </a:lnTo>
                <a:cubicBezTo>
                  <a:pt x="1889" y="1543"/>
                  <a:pt x="1543" y="1888"/>
                  <a:pt x="1543" y="2314"/>
                </a:cubicBezTo>
                <a:lnTo>
                  <a:pt x="1543" y="6943"/>
                </a:lnTo>
                <a:cubicBezTo>
                  <a:pt x="1543" y="7368"/>
                  <a:pt x="1889" y="7714"/>
                  <a:pt x="2314" y="7714"/>
                </a:cubicBezTo>
                <a:lnTo>
                  <a:pt x="6943" y="7714"/>
                </a:lnTo>
                <a:cubicBezTo>
                  <a:pt x="7369" y="7714"/>
                  <a:pt x="7715" y="7368"/>
                  <a:pt x="7715" y="6943"/>
                </a:cubicBezTo>
                <a:cubicBezTo>
                  <a:pt x="7715" y="6943"/>
                  <a:pt x="7715" y="2314"/>
                  <a:pt x="7715" y="2314"/>
                </a:cubicBezTo>
                <a:close/>
                <a:moveTo>
                  <a:pt x="7715" y="9257"/>
                </a:moveTo>
                <a:lnTo>
                  <a:pt x="1543" y="9257"/>
                </a:lnTo>
                <a:cubicBezTo>
                  <a:pt x="691" y="9257"/>
                  <a:pt x="0" y="8566"/>
                  <a:pt x="0" y="7714"/>
                </a:cubicBezTo>
                <a:lnTo>
                  <a:pt x="0" y="1543"/>
                </a:lnTo>
                <a:cubicBezTo>
                  <a:pt x="0" y="691"/>
                  <a:pt x="691" y="0"/>
                  <a:pt x="1543" y="0"/>
                </a:cubicBezTo>
                <a:lnTo>
                  <a:pt x="7715" y="0"/>
                </a:lnTo>
                <a:cubicBezTo>
                  <a:pt x="8566" y="0"/>
                  <a:pt x="9257" y="691"/>
                  <a:pt x="9257" y="1543"/>
                </a:cubicBezTo>
                <a:lnTo>
                  <a:pt x="9257" y="7714"/>
                </a:lnTo>
                <a:cubicBezTo>
                  <a:pt x="9257" y="8566"/>
                  <a:pt x="8566" y="9257"/>
                  <a:pt x="7715" y="9257"/>
                </a:cubicBezTo>
                <a:close/>
                <a:moveTo>
                  <a:pt x="7715" y="14657"/>
                </a:moveTo>
                <a:cubicBezTo>
                  <a:pt x="7715" y="14231"/>
                  <a:pt x="7369" y="13885"/>
                  <a:pt x="6943" y="13885"/>
                </a:cubicBezTo>
                <a:lnTo>
                  <a:pt x="2314" y="13885"/>
                </a:lnTo>
                <a:cubicBezTo>
                  <a:pt x="1889" y="13885"/>
                  <a:pt x="1543" y="14231"/>
                  <a:pt x="1543" y="14657"/>
                </a:cubicBezTo>
                <a:lnTo>
                  <a:pt x="1543" y="19286"/>
                </a:lnTo>
                <a:cubicBezTo>
                  <a:pt x="1543" y="19711"/>
                  <a:pt x="1889" y="20057"/>
                  <a:pt x="2314" y="20057"/>
                </a:cubicBezTo>
                <a:lnTo>
                  <a:pt x="6943" y="20057"/>
                </a:lnTo>
                <a:cubicBezTo>
                  <a:pt x="7369" y="20057"/>
                  <a:pt x="7715" y="19711"/>
                  <a:pt x="7715" y="19286"/>
                </a:cubicBezTo>
                <a:cubicBezTo>
                  <a:pt x="7715" y="19286"/>
                  <a:pt x="7715" y="14657"/>
                  <a:pt x="7715" y="14657"/>
                </a:cubicBezTo>
                <a:close/>
                <a:moveTo>
                  <a:pt x="7715" y="21600"/>
                </a:moveTo>
                <a:lnTo>
                  <a:pt x="1543" y="21600"/>
                </a:lnTo>
                <a:cubicBezTo>
                  <a:pt x="691" y="21600"/>
                  <a:pt x="0" y="20909"/>
                  <a:pt x="0" y="20057"/>
                </a:cubicBezTo>
                <a:lnTo>
                  <a:pt x="0" y="13885"/>
                </a:lnTo>
                <a:cubicBezTo>
                  <a:pt x="0" y="13033"/>
                  <a:pt x="691" y="12342"/>
                  <a:pt x="1543" y="12342"/>
                </a:cubicBezTo>
                <a:lnTo>
                  <a:pt x="7715" y="12342"/>
                </a:lnTo>
                <a:cubicBezTo>
                  <a:pt x="8566" y="12342"/>
                  <a:pt x="9257" y="13033"/>
                  <a:pt x="9257" y="13885"/>
                </a:cubicBezTo>
                <a:lnTo>
                  <a:pt x="9257" y="20057"/>
                </a:lnTo>
                <a:cubicBezTo>
                  <a:pt x="9257" y="20909"/>
                  <a:pt x="8566" y="21600"/>
                  <a:pt x="7715" y="21600"/>
                </a:cubicBezTo>
                <a:close/>
                <a:moveTo>
                  <a:pt x="20057" y="2314"/>
                </a:moveTo>
                <a:cubicBezTo>
                  <a:pt x="20057" y="1888"/>
                  <a:pt x="19712" y="1543"/>
                  <a:pt x="19286" y="1543"/>
                </a:cubicBezTo>
                <a:lnTo>
                  <a:pt x="14657" y="1543"/>
                </a:lnTo>
                <a:cubicBezTo>
                  <a:pt x="14231" y="1543"/>
                  <a:pt x="13886" y="1888"/>
                  <a:pt x="13886" y="2314"/>
                </a:cubicBezTo>
                <a:lnTo>
                  <a:pt x="13886" y="6943"/>
                </a:lnTo>
                <a:cubicBezTo>
                  <a:pt x="13886" y="7368"/>
                  <a:pt x="14231" y="7714"/>
                  <a:pt x="14657" y="7714"/>
                </a:cubicBezTo>
                <a:lnTo>
                  <a:pt x="19286" y="7714"/>
                </a:lnTo>
                <a:cubicBezTo>
                  <a:pt x="19712" y="7714"/>
                  <a:pt x="20057" y="7368"/>
                  <a:pt x="20057" y="6943"/>
                </a:cubicBezTo>
                <a:cubicBezTo>
                  <a:pt x="20057" y="6943"/>
                  <a:pt x="20057" y="2314"/>
                  <a:pt x="20057" y="2314"/>
                </a:cubicBezTo>
                <a:close/>
                <a:moveTo>
                  <a:pt x="20057" y="9257"/>
                </a:moveTo>
                <a:lnTo>
                  <a:pt x="13886" y="9257"/>
                </a:lnTo>
                <a:cubicBezTo>
                  <a:pt x="13034" y="9257"/>
                  <a:pt x="12343" y="8566"/>
                  <a:pt x="12343" y="7714"/>
                </a:cubicBezTo>
                <a:lnTo>
                  <a:pt x="12343" y="1543"/>
                </a:lnTo>
                <a:cubicBezTo>
                  <a:pt x="12343" y="691"/>
                  <a:pt x="13034" y="0"/>
                  <a:pt x="13886" y="0"/>
                </a:cubicBezTo>
                <a:lnTo>
                  <a:pt x="20057" y="0"/>
                </a:lnTo>
                <a:cubicBezTo>
                  <a:pt x="20909" y="0"/>
                  <a:pt x="21600" y="691"/>
                  <a:pt x="21600" y="1543"/>
                </a:cubicBezTo>
                <a:lnTo>
                  <a:pt x="21600" y="7714"/>
                </a:lnTo>
                <a:cubicBezTo>
                  <a:pt x="21600" y="8566"/>
                  <a:pt x="20909" y="9257"/>
                  <a:pt x="20057" y="9257"/>
                </a:cubicBezTo>
                <a:close/>
                <a:moveTo>
                  <a:pt x="20057" y="14657"/>
                </a:moveTo>
                <a:cubicBezTo>
                  <a:pt x="20057" y="14231"/>
                  <a:pt x="19712" y="13885"/>
                  <a:pt x="19286" y="13885"/>
                </a:cubicBezTo>
                <a:lnTo>
                  <a:pt x="14657" y="13885"/>
                </a:lnTo>
                <a:cubicBezTo>
                  <a:pt x="14231" y="13885"/>
                  <a:pt x="13886" y="14231"/>
                  <a:pt x="13886" y="14657"/>
                </a:cubicBezTo>
                <a:lnTo>
                  <a:pt x="13886" y="19286"/>
                </a:lnTo>
                <a:cubicBezTo>
                  <a:pt x="13886" y="19711"/>
                  <a:pt x="14231" y="20057"/>
                  <a:pt x="14657" y="20057"/>
                </a:cubicBezTo>
                <a:lnTo>
                  <a:pt x="19286" y="20057"/>
                </a:lnTo>
                <a:cubicBezTo>
                  <a:pt x="19712" y="20057"/>
                  <a:pt x="20057" y="19711"/>
                  <a:pt x="20057" y="19286"/>
                </a:cubicBezTo>
                <a:cubicBezTo>
                  <a:pt x="20057" y="19286"/>
                  <a:pt x="20057" y="14657"/>
                  <a:pt x="20057" y="14657"/>
                </a:cubicBezTo>
                <a:close/>
                <a:moveTo>
                  <a:pt x="20057" y="21600"/>
                </a:moveTo>
                <a:lnTo>
                  <a:pt x="13886" y="21600"/>
                </a:lnTo>
                <a:cubicBezTo>
                  <a:pt x="13034" y="21600"/>
                  <a:pt x="12343" y="20909"/>
                  <a:pt x="12343" y="20057"/>
                </a:cubicBezTo>
                <a:lnTo>
                  <a:pt x="12343" y="13885"/>
                </a:lnTo>
                <a:cubicBezTo>
                  <a:pt x="12343" y="13033"/>
                  <a:pt x="13034" y="12342"/>
                  <a:pt x="13886" y="12342"/>
                </a:cubicBezTo>
                <a:lnTo>
                  <a:pt x="20057" y="12342"/>
                </a:lnTo>
                <a:cubicBezTo>
                  <a:pt x="20909" y="12342"/>
                  <a:pt x="21600" y="13033"/>
                  <a:pt x="21600" y="13885"/>
                </a:cubicBezTo>
                <a:lnTo>
                  <a:pt x="21600" y="20057"/>
                </a:lnTo>
                <a:cubicBezTo>
                  <a:pt x="21600" y="20909"/>
                  <a:pt x="20909" y="21600"/>
                  <a:pt x="2005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7" name="Google Shape;267;p3"/>
          <p:cNvSpPr/>
          <p:nvPr/>
        </p:nvSpPr>
        <p:spPr>
          <a:xfrm>
            <a:off x="12590463" y="2217737"/>
            <a:ext cx="722313" cy="7223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946" y="17928"/>
                </a:moveTo>
                <a:lnTo>
                  <a:pt x="17928" y="18946"/>
                </a:lnTo>
                <a:lnTo>
                  <a:pt x="15891" y="16910"/>
                </a:lnTo>
                <a:lnTo>
                  <a:pt x="16910" y="15891"/>
                </a:lnTo>
                <a:cubicBezTo>
                  <a:pt x="16910" y="15891"/>
                  <a:pt x="18946" y="17928"/>
                  <a:pt x="18946" y="17928"/>
                </a:cubicBezTo>
                <a:close/>
                <a:moveTo>
                  <a:pt x="11520" y="21600"/>
                </a:moveTo>
                <a:lnTo>
                  <a:pt x="10080" y="21600"/>
                </a:lnTo>
                <a:lnTo>
                  <a:pt x="10080" y="18720"/>
                </a:lnTo>
                <a:lnTo>
                  <a:pt x="11520" y="18720"/>
                </a:lnTo>
                <a:cubicBezTo>
                  <a:pt x="11520" y="18720"/>
                  <a:pt x="11520" y="21600"/>
                  <a:pt x="11520" y="21600"/>
                </a:cubicBezTo>
                <a:close/>
                <a:moveTo>
                  <a:pt x="5709" y="16910"/>
                </a:moveTo>
                <a:lnTo>
                  <a:pt x="3672" y="18946"/>
                </a:lnTo>
                <a:lnTo>
                  <a:pt x="2654" y="17928"/>
                </a:lnTo>
                <a:lnTo>
                  <a:pt x="4691" y="15891"/>
                </a:lnTo>
                <a:cubicBezTo>
                  <a:pt x="4691" y="15891"/>
                  <a:pt x="5709" y="16910"/>
                  <a:pt x="5709" y="16910"/>
                </a:cubicBezTo>
                <a:close/>
                <a:moveTo>
                  <a:pt x="2880" y="11520"/>
                </a:moveTo>
                <a:lnTo>
                  <a:pt x="0" y="11520"/>
                </a:lnTo>
                <a:lnTo>
                  <a:pt x="0" y="10080"/>
                </a:lnTo>
                <a:lnTo>
                  <a:pt x="2880" y="10080"/>
                </a:lnTo>
                <a:cubicBezTo>
                  <a:pt x="2880" y="10080"/>
                  <a:pt x="2880" y="11520"/>
                  <a:pt x="2880" y="11520"/>
                </a:cubicBezTo>
                <a:close/>
                <a:moveTo>
                  <a:pt x="2654" y="3672"/>
                </a:moveTo>
                <a:lnTo>
                  <a:pt x="3672" y="2654"/>
                </a:lnTo>
                <a:lnTo>
                  <a:pt x="5709" y="4691"/>
                </a:lnTo>
                <a:lnTo>
                  <a:pt x="4691" y="5709"/>
                </a:lnTo>
                <a:cubicBezTo>
                  <a:pt x="4691" y="5709"/>
                  <a:pt x="2654" y="3672"/>
                  <a:pt x="2654" y="3672"/>
                </a:cubicBezTo>
                <a:close/>
                <a:moveTo>
                  <a:pt x="10080" y="0"/>
                </a:moveTo>
                <a:lnTo>
                  <a:pt x="11520" y="0"/>
                </a:lnTo>
                <a:lnTo>
                  <a:pt x="11520" y="2880"/>
                </a:lnTo>
                <a:lnTo>
                  <a:pt x="10080" y="2880"/>
                </a:lnTo>
                <a:cubicBezTo>
                  <a:pt x="10080" y="2880"/>
                  <a:pt x="10080" y="0"/>
                  <a:pt x="10080" y="0"/>
                </a:cubicBezTo>
                <a:close/>
                <a:moveTo>
                  <a:pt x="10800" y="6471"/>
                </a:moveTo>
                <a:cubicBezTo>
                  <a:pt x="8409" y="6471"/>
                  <a:pt x="6471" y="8409"/>
                  <a:pt x="6471" y="10800"/>
                </a:cubicBezTo>
                <a:cubicBezTo>
                  <a:pt x="6471" y="13191"/>
                  <a:pt x="8409" y="15130"/>
                  <a:pt x="10800" y="15130"/>
                </a:cubicBezTo>
                <a:cubicBezTo>
                  <a:pt x="13191" y="15130"/>
                  <a:pt x="15130" y="13191"/>
                  <a:pt x="15130" y="10800"/>
                </a:cubicBezTo>
                <a:cubicBezTo>
                  <a:pt x="15130" y="8409"/>
                  <a:pt x="13191" y="6471"/>
                  <a:pt x="10800" y="6471"/>
                </a:cubicBezTo>
                <a:close/>
                <a:moveTo>
                  <a:pt x="10800" y="16560"/>
                </a:moveTo>
                <a:cubicBezTo>
                  <a:pt x="7619" y="16560"/>
                  <a:pt x="5040" y="13981"/>
                  <a:pt x="5040" y="10800"/>
                </a:cubicBezTo>
                <a:cubicBezTo>
                  <a:pt x="5040" y="7619"/>
                  <a:pt x="7619" y="5040"/>
                  <a:pt x="10800" y="5040"/>
                </a:cubicBezTo>
                <a:cubicBezTo>
                  <a:pt x="13981" y="5040"/>
                  <a:pt x="16560" y="7619"/>
                  <a:pt x="16560" y="10800"/>
                </a:cubicBezTo>
                <a:cubicBezTo>
                  <a:pt x="16560" y="13981"/>
                  <a:pt x="13981" y="16560"/>
                  <a:pt x="10800" y="16560"/>
                </a:cubicBezTo>
                <a:close/>
                <a:moveTo>
                  <a:pt x="15891" y="4691"/>
                </a:moveTo>
                <a:lnTo>
                  <a:pt x="17928" y="2654"/>
                </a:lnTo>
                <a:lnTo>
                  <a:pt x="18946" y="3672"/>
                </a:lnTo>
                <a:lnTo>
                  <a:pt x="16910" y="5709"/>
                </a:lnTo>
                <a:cubicBezTo>
                  <a:pt x="16910" y="5709"/>
                  <a:pt x="15891" y="4691"/>
                  <a:pt x="15891" y="4691"/>
                </a:cubicBezTo>
                <a:close/>
                <a:moveTo>
                  <a:pt x="18720" y="11520"/>
                </a:moveTo>
                <a:lnTo>
                  <a:pt x="18720" y="10080"/>
                </a:lnTo>
                <a:lnTo>
                  <a:pt x="21600" y="10080"/>
                </a:lnTo>
                <a:lnTo>
                  <a:pt x="21600" y="11520"/>
                </a:lnTo>
                <a:cubicBezTo>
                  <a:pt x="21600" y="11520"/>
                  <a:pt x="18720" y="11520"/>
                  <a:pt x="18720" y="11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15078084" y="2398717"/>
            <a:ext cx="552441" cy="385759"/>
          </a:xfrm>
          <a:custGeom>
            <a:avLst/>
            <a:gdLst/>
            <a:ahLst/>
            <a:cxnLst/>
            <a:rect l="l" t="t" r="r" b="b"/>
            <a:pathLst>
              <a:path w="21572" h="21342" extrusionOk="0">
                <a:moveTo>
                  <a:pt x="20634" y="12005"/>
                </a:moveTo>
                <a:lnTo>
                  <a:pt x="3185" y="12005"/>
                </a:lnTo>
                <a:lnTo>
                  <a:pt x="8166" y="19082"/>
                </a:lnTo>
                <a:cubicBezTo>
                  <a:pt x="8530" y="19599"/>
                  <a:pt x="8530" y="20438"/>
                  <a:pt x="8166" y="20955"/>
                </a:cubicBezTo>
                <a:cubicBezTo>
                  <a:pt x="7803" y="21471"/>
                  <a:pt x="7212" y="21471"/>
                  <a:pt x="6849" y="20955"/>
                </a:cubicBezTo>
                <a:lnTo>
                  <a:pt x="319" y="11678"/>
                </a:lnTo>
                <a:cubicBezTo>
                  <a:pt x="300" y="11655"/>
                  <a:pt x="277" y="11647"/>
                  <a:pt x="259" y="11622"/>
                </a:cubicBezTo>
                <a:cubicBezTo>
                  <a:pt x="230" y="11581"/>
                  <a:pt x="230" y="11523"/>
                  <a:pt x="206" y="11479"/>
                </a:cubicBezTo>
                <a:cubicBezTo>
                  <a:pt x="125" y="11338"/>
                  <a:pt x="69" y="11186"/>
                  <a:pt x="36" y="11020"/>
                </a:cubicBezTo>
                <a:cubicBezTo>
                  <a:pt x="24" y="10957"/>
                  <a:pt x="16" y="10900"/>
                  <a:pt x="10" y="10834"/>
                </a:cubicBezTo>
                <a:cubicBezTo>
                  <a:pt x="-28" y="10438"/>
                  <a:pt x="45" y="10025"/>
                  <a:pt x="259" y="9720"/>
                </a:cubicBezTo>
                <a:cubicBezTo>
                  <a:pt x="278" y="9694"/>
                  <a:pt x="302" y="9685"/>
                  <a:pt x="322" y="9662"/>
                </a:cubicBezTo>
                <a:lnTo>
                  <a:pt x="6849" y="388"/>
                </a:lnTo>
                <a:cubicBezTo>
                  <a:pt x="7212" y="-129"/>
                  <a:pt x="7803" y="-129"/>
                  <a:pt x="8166" y="388"/>
                </a:cubicBezTo>
                <a:cubicBezTo>
                  <a:pt x="8530" y="904"/>
                  <a:pt x="8530" y="1743"/>
                  <a:pt x="8166" y="2260"/>
                </a:cubicBezTo>
                <a:lnTo>
                  <a:pt x="3185" y="9338"/>
                </a:lnTo>
                <a:lnTo>
                  <a:pt x="20634" y="9338"/>
                </a:lnTo>
                <a:cubicBezTo>
                  <a:pt x="21152" y="9338"/>
                  <a:pt x="21572" y="9935"/>
                  <a:pt x="21572" y="10671"/>
                </a:cubicBezTo>
                <a:cubicBezTo>
                  <a:pt x="21572" y="11407"/>
                  <a:pt x="21152" y="12005"/>
                  <a:pt x="20634" y="120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9" name="Google Shape;269;p3"/>
          <p:cNvSpPr/>
          <p:nvPr/>
        </p:nvSpPr>
        <p:spPr>
          <a:xfrm>
            <a:off x="17473612" y="2398717"/>
            <a:ext cx="554041" cy="385759"/>
          </a:xfrm>
          <a:custGeom>
            <a:avLst/>
            <a:gdLst/>
            <a:ahLst/>
            <a:cxnLst/>
            <a:rect l="l" t="t" r="r" b="b"/>
            <a:pathLst>
              <a:path w="21571" h="21342" extrusionOk="0">
                <a:moveTo>
                  <a:pt x="21561" y="10834"/>
                </a:moveTo>
                <a:cubicBezTo>
                  <a:pt x="21557" y="10900"/>
                  <a:pt x="21548" y="10957"/>
                  <a:pt x="21537" y="11020"/>
                </a:cubicBezTo>
                <a:cubicBezTo>
                  <a:pt x="21503" y="11186"/>
                  <a:pt x="21446" y="11338"/>
                  <a:pt x="21366" y="11479"/>
                </a:cubicBezTo>
                <a:cubicBezTo>
                  <a:pt x="21342" y="11523"/>
                  <a:pt x="21342" y="11581"/>
                  <a:pt x="21313" y="11622"/>
                </a:cubicBezTo>
                <a:cubicBezTo>
                  <a:pt x="21295" y="11647"/>
                  <a:pt x="21272" y="11655"/>
                  <a:pt x="21253" y="11678"/>
                </a:cubicBezTo>
                <a:lnTo>
                  <a:pt x="14724" y="20955"/>
                </a:lnTo>
                <a:cubicBezTo>
                  <a:pt x="14360" y="21471"/>
                  <a:pt x="13770" y="21471"/>
                  <a:pt x="13406" y="20955"/>
                </a:cubicBezTo>
                <a:cubicBezTo>
                  <a:pt x="13042" y="20438"/>
                  <a:pt x="13042" y="19599"/>
                  <a:pt x="13406" y="19082"/>
                </a:cubicBezTo>
                <a:lnTo>
                  <a:pt x="18388" y="12005"/>
                </a:lnTo>
                <a:lnTo>
                  <a:pt x="938" y="12005"/>
                </a:lnTo>
                <a:cubicBezTo>
                  <a:pt x="420" y="12005"/>
                  <a:pt x="0" y="11407"/>
                  <a:pt x="0" y="10671"/>
                </a:cubicBezTo>
                <a:cubicBezTo>
                  <a:pt x="0" y="9935"/>
                  <a:pt x="420" y="9338"/>
                  <a:pt x="938" y="9338"/>
                </a:cubicBezTo>
                <a:lnTo>
                  <a:pt x="18388" y="9338"/>
                </a:lnTo>
                <a:lnTo>
                  <a:pt x="13406" y="2260"/>
                </a:lnTo>
                <a:cubicBezTo>
                  <a:pt x="13042" y="1743"/>
                  <a:pt x="13042" y="904"/>
                  <a:pt x="13406" y="388"/>
                </a:cubicBezTo>
                <a:cubicBezTo>
                  <a:pt x="13770" y="-129"/>
                  <a:pt x="14360" y="-129"/>
                  <a:pt x="14724" y="388"/>
                </a:cubicBezTo>
                <a:lnTo>
                  <a:pt x="21251" y="9662"/>
                </a:lnTo>
                <a:cubicBezTo>
                  <a:pt x="21270" y="9685"/>
                  <a:pt x="21295" y="9694"/>
                  <a:pt x="21313" y="9720"/>
                </a:cubicBezTo>
                <a:cubicBezTo>
                  <a:pt x="21528" y="10025"/>
                  <a:pt x="21600" y="10438"/>
                  <a:pt x="21561" y="108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0" name="Google Shape;270;p3"/>
          <p:cNvSpPr/>
          <p:nvPr/>
        </p:nvSpPr>
        <p:spPr>
          <a:xfrm>
            <a:off x="19748500" y="2520950"/>
            <a:ext cx="769939" cy="192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00" y="5400"/>
                </a:moveTo>
                <a:cubicBezTo>
                  <a:pt x="1955" y="5400"/>
                  <a:pt x="1350" y="7818"/>
                  <a:pt x="1350" y="10801"/>
                </a:cubicBezTo>
                <a:cubicBezTo>
                  <a:pt x="1350" y="13782"/>
                  <a:pt x="1955" y="16200"/>
                  <a:pt x="2700" y="16200"/>
                </a:cubicBezTo>
                <a:cubicBezTo>
                  <a:pt x="3446" y="16200"/>
                  <a:pt x="4050" y="13782"/>
                  <a:pt x="4050" y="10801"/>
                </a:cubicBezTo>
                <a:cubicBezTo>
                  <a:pt x="4050" y="7818"/>
                  <a:pt x="3446" y="5400"/>
                  <a:pt x="2700" y="5400"/>
                </a:cubicBezTo>
                <a:close/>
                <a:moveTo>
                  <a:pt x="2700" y="21600"/>
                </a:moveTo>
                <a:cubicBezTo>
                  <a:pt x="1209" y="21600"/>
                  <a:pt x="0" y="16764"/>
                  <a:pt x="0" y="10801"/>
                </a:cubicBezTo>
                <a:cubicBezTo>
                  <a:pt x="0" y="4836"/>
                  <a:pt x="1209" y="0"/>
                  <a:pt x="2700" y="0"/>
                </a:cubicBezTo>
                <a:cubicBezTo>
                  <a:pt x="4191" y="0"/>
                  <a:pt x="5400" y="4836"/>
                  <a:pt x="5400" y="10801"/>
                </a:cubicBezTo>
                <a:cubicBezTo>
                  <a:pt x="5400" y="16764"/>
                  <a:pt x="4191" y="21600"/>
                  <a:pt x="2700" y="21600"/>
                </a:cubicBezTo>
                <a:close/>
                <a:moveTo>
                  <a:pt x="10800" y="5400"/>
                </a:moveTo>
                <a:cubicBezTo>
                  <a:pt x="10055" y="5400"/>
                  <a:pt x="9450" y="7818"/>
                  <a:pt x="9450" y="10801"/>
                </a:cubicBezTo>
                <a:cubicBezTo>
                  <a:pt x="9450" y="13782"/>
                  <a:pt x="10055" y="16200"/>
                  <a:pt x="10800" y="16200"/>
                </a:cubicBezTo>
                <a:cubicBezTo>
                  <a:pt x="11546" y="16200"/>
                  <a:pt x="12150" y="13782"/>
                  <a:pt x="12150" y="10801"/>
                </a:cubicBezTo>
                <a:cubicBezTo>
                  <a:pt x="12150" y="7818"/>
                  <a:pt x="11546" y="5400"/>
                  <a:pt x="10800" y="5400"/>
                </a:cubicBezTo>
                <a:close/>
                <a:moveTo>
                  <a:pt x="10800" y="21600"/>
                </a:moveTo>
                <a:cubicBezTo>
                  <a:pt x="9309" y="21600"/>
                  <a:pt x="8100" y="16764"/>
                  <a:pt x="8100" y="10801"/>
                </a:cubicBezTo>
                <a:cubicBezTo>
                  <a:pt x="8100" y="4836"/>
                  <a:pt x="9309" y="0"/>
                  <a:pt x="10800" y="0"/>
                </a:cubicBezTo>
                <a:cubicBezTo>
                  <a:pt x="12291" y="0"/>
                  <a:pt x="13500" y="4836"/>
                  <a:pt x="13500" y="10801"/>
                </a:cubicBezTo>
                <a:cubicBezTo>
                  <a:pt x="13500" y="16764"/>
                  <a:pt x="12291" y="21600"/>
                  <a:pt x="10800" y="21600"/>
                </a:cubicBezTo>
                <a:close/>
                <a:moveTo>
                  <a:pt x="18900" y="5400"/>
                </a:moveTo>
                <a:cubicBezTo>
                  <a:pt x="18155" y="5400"/>
                  <a:pt x="17550" y="7818"/>
                  <a:pt x="17550" y="10801"/>
                </a:cubicBezTo>
                <a:cubicBezTo>
                  <a:pt x="17550" y="13782"/>
                  <a:pt x="18155" y="16200"/>
                  <a:pt x="18900" y="16200"/>
                </a:cubicBezTo>
                <a:cubicBezTo>
                  <a:pt x="19646" y="16200"/>
                  <a:pt x="20250" y="13782"/>
                  <a:pt x="20250" y="10801"/>
                </a:cubicBezTo>
                <a:cubicBezTo>
                  <a:pt x="20250" y="7818"/>
                  <a:pt x="19646" y="5400"/>
                  <a:pt x="18900" y="5400"/>
                </a:cubicBezTo>
                <a:close/>
                <a:moveTo>
                  <a:pt x="18900" y="21600"/>
                </a:moveTo>
                <a:cubicBezTo>
                  <a:pt x="17409" y="21600"/>
                  <a:pt x="16200" y="16764"/>
                  <a:pt x="16200" y="10801"/>
                </a:cubicBezTo>
                <a:cubicBezTo>
                  <a:pt x="16200" y="4836"/>
                  <a:pt x="17409" y="0"/>
                  <a:pt x="18900" y="0"/>
                </a:cubicBezTo>
                <a:cubicBezTo>
                  <a:pt x="20391" y="0"/>
                  <a:pt x="21600" y="4836"/>
                  <a:pt x="21600" y="10801"/>
                </a:cubicBezTo>
                <a:cubicBezTo>
                  <a:pt x="21600" y="16764"/>
                  <a:pt x="20391" y="21600"/>
                  <a:pt x="189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22144037" y="2217737"/>
            <a:ext cx="769938" cy="7699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50" y="4725"/>
                </a:moveTo>
                <a:cubicBezTo>
                  <a:pt x="17550" y="4352"/>
                  <a:pt x="17248" y="4050"/>
                  <a:pt x="16875" y="4050"/>
                </a:cubicBezTo>
                <a:lnTo>
                  <a:pt x="2025" y="4050"/>
                </a:lnTo>
                <a:cubicBezTo>
                  <a:pt x="1652" y="4050"/>
                  <a:pt x="1350" y="4352"/>
                  <a:pt x="1350" y="4725"/>
                </a:cubicBezTo>
                <a:lnTo>
                  <a:pt x="1350" y="19575"/>
                </a:lnTo>
                <a:cubicBezTo>
                  <a:pt x="1350" y="19948"/>
                  <a:pt x="1652" y="20250"/>
                  <a:pt x="2025" y="20250"/>
                </a:cubicBezTo>
                <a:lnTo>
                  <a:pt x="16875" y="20250"/>
                </a:lnTo>
                <a:cubicBezTo>
                  <a:pt x="17248" y="20250"/>
                  <a:pt x="17550" y="19948"/>
                  <a:pt x="17550" y="19575"/>
                </a:cubicBezTo>
                <a:cubicBezTo>
                  <a:pt x="17550" y="19575"/>
                  <a:pt x="17550" y="4725"/>
                  <a:pt x="17550" y="4725"/>
                </a:cubicBezTo>
                <a:close/>
                <a:moveTo>
                  <a:pt x="18900" y="3375"/>
                </a:moveTo>
                <a:lnTo>
                  <a:pt x="18900" y="20925"/>
                </a:lnTo>
                <a:cubicBezTo>
                  <a:pt x="18900" y="21298"/>
                  <a:pt x="18598" y="21600"/>
                  <a:pt x="18225" y="21600"/>
                </a:cubicBezTo>
                <a:lnTo>
                  <a:pt x="675" y="21600"/>
                </a:lnTo>
                <a:cubicBezTo>
                  <a:pt x="302" y="21600"/>
                  <a:pt x="0" y="21298"/>
                  <a:pt x="0" y="20925"/>
                </a:cubicBezTo>
                <a:lnTo>
                  <a:pt x="0" y="3375"/>
                </a:lnTo>
                <a:cubicBezTo>
                  <a:pt x="0" y="3002"/>
                  <a:pt x="302" y="2700"/>
                  <a:pt x="675" y="2700"/>
                </a:cubicBezTo>
                <a:lnTo>
                  <a:pt x="18225" y="2700"/>
                </a:lnTo>
                <a:cubicBezTo>
                  <a:pt x="18598" y="2700"/>
                  <a:pt x="18900" y="3002"/>
                  <a:pt x="18900" y="3375"/>
                </a:cubicBezTo>
                <a:close/>
                <a:moveTo>
                  <a:pt x="20925" y="18900"/>
                </a:moveTo>
                <a:cubicBezTo>
                  <a:pt x="20552" y="18900"/>
                  <a:pt x="20250" y="18598"/>
                  <a:pt x="20250" y="18225"/>
                </a:cubicBezTo>
                <a:lnTo>
                  <a:pt x="20250" y="1350"/>
                </a:lnTo>
                <a:lnTo>
                  <a:pt x="3375" y="1350"/>
                </a:lnTo>
                <a:cubicBezTo>
                  <a:pt x="3002" y="1350"/>
                  <a:pt x="2700" y="1048"/>
                  <a:pt x="2700" y="675"/>
                </a:cubicBezTo>
                <a:cubicBezTo>
                  <a:pt x="2700" y="302"/>
                  <a:pt x="3002" y="0"/>
                  <a:pt x="3375" y="0"/>
                </a:cubicBezTo>
                <a:lnTo>
                  <a:pt x="20925" y="0"/>
                </a:lnTo>
                <a:cubicBezTo>
                  <a:pt x="21298" y="0"/>
                  <a:pt x="21600" y="302"/>
                  <a:pt x="21600" y="675"/>
                </a:cubicBezTo>
                <a:lnTo>
                  <a:pt x="21600" y="18225"/>
                </a:lnTo>
                <a:cubicBezTo>
                  <a:pt x="21600" y="18598"/>
                  <a:pt x="21298" y="18900"/>
                  <a:pt x="20925" y="189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7889875" y="4583112"/>
            <a:ext cx="530225" cy="7715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34" y="1350"/>
                </a:moveTo>
                <a:lnTo>
                  <a:pt x="2066" y="1350"/>
                </a:lnTo>
                <a:cubicBezTo>
                  <a:pt x="1909" y="2003"/>
                  <a:pt x="1800" y="2674"/>
                  <a:pt x="1800" y="3375"/>
                </a:cubicBezTo>
                <a:cubicBezTo>
                  <a:pt x="1800" y="8268"/>
                  <a:pt x="5830" y="12235"/>
                  <a:pt x="10800" y="12235"/>
                </a:cubicBezTo>
                <a:cubicBezTo>
                  <a:pt x="15770" y="12235"/>
                  <a:pt x="19800" y="8268"/>
                  <a:pt x="19800" y="3375"/>
                </a:cubicBezTo>
                <a:cubicBezTo>
                  <a:pt x="19800" y="2674"/>
                  <a:pt x="19691" y="2003"/>
                  <a:pt x="19534" y="1350"/>
                </a:cubicBezTo>
                <a:close/>
                <a:moveTo>
                  <a:pt x="21600" y="3375"/>
                </a:moveTo>
                <a:cubicBezTo>
                  <a:pt x="21600" y="8656"/>
                  <a:pt x="17285" y="12988"/>
                  <a:pt x="11782" y="13453"/>
                </a:cubicBezTo>
                <a:lnTo>
                  <a:pt x="11782" y="20250"/>
                </a:lnTo>
                <a:lnTo>
                  <a:pt x="15709" y="20250"/>
                </a:lnTo>
                <a:cubicBezTo>
                  <a:pt x="16251" y="20250"/>
                  <a:pt x="16691" y="20552"/>
                  <a:pt x="16691" y="20925"/>
                </a:cubicBezTo>
                <a:cubicBezTo>
                  <a:pt x="16691" y="21298"/>
                  <a:pt x="16251" y="21600"/>
                  <a:pt x="15709" y="21600"/>
                </a:cubicBezTo>
                <a:lnTo>
                  <a:pt x="5891" y="21600"/>
                </a:lnTo>
                <a:cubicBezTo>
                  <a:pt x="5349" y="21600"/>
                  <a:pt x="4909" y="21298"/>
                  <a:pt x="4909" y="20925"/>
                </a:cubicBezTo>
                <a:cubicBezTo>
                  <a:pt x="4909" y="20552"/>
                  <a:pt x="5349" y="20250"/>
                  <a:pt x="5891" y="20250"/>
                </a:cubicBezTo>
                <a:lnTo>
                  <a:pt x="9818" y="20250"/>
                </a:lnTo>
                <a:lnTo>
                  <a:pt x="9818" y="13453"/>
                </a:lnTo>
                <a:cubicBezTo>
                  <a:pt x="4315" y="12988"/>
                  <a:pt x="0" y="8656"/>
                  <a:pt x="0" y="3375"/>
                </a:cubicBezTo>
                <a:cubicBezTo>
                  <a:pt x="0" y="2677"/>
                  <a:pt x="103" y="2006"/>
                  <a:pt x="250" y="1350"/>
                </a:cubicBezTo>
                <a:lnTo>
                  <a:pt x="0" y="1350"/>
                </a:lnTo>
                <a:lnTo>
                  <a:pt x="0" y="0"/>
                </a:lnTo>
                <a:lnTo>
                  <a:pt x="21600" y="0"/>
                </a:lnTo>
                <a:lnTo>
                  <a:pt x="21600" y="1350"/>
                </a:lnTo>
                <a:lnTo>
                  <a:pt x="21350" y="1350"/>
                </a:lnTo>
                <a:cubicBezTo>
                  <a:pt x="21497" y="2006"/>
                  <a:pt x="21600" y="2677"/>
                  <a:pt x="21600" y="33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10164763" y="4583112"/>
            <a:ext cx="769938" cy="7715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659" y="14560"/>
                </a:moveTo>
                <a:cubicBezTo>
                  <a:pt x="9637" y="14592"/>
                  <a:pt x="9623" y="14629"/>
                  <a:pt x="9595" y="14658"/>
                </a:cubicBezTo>
                <a:cubicBezTo>
                  <a:pt x="9462" y="14790"/>
                  <a:pt x="9286" y="14852"/>
                  <a:pt x="9112" y="14847"/>
                </a:cubicBezTo>
                <a:cubicBezTo>
                  <a:pt x="8938" y="14852"/>
                  <a:pt x="8763" y="14790"/>
                  <a:pt x="8630" y="14657"/>
                </a:cubicBezTo>
                <a:cubicBezTo>
                  <a:pt x="8602" y="14629"/>
                  <a:pt x="8588" y="14593"/>
                  <a:pt x="8566" y="14560"/>
                </a:cubicBezTo>
                <a:lnTo>
                  <a:pt x="5255" y="11250"/>
                </a:lnTo>
                <a:cubicBezTo>
                  <a:pt x="4997" y="10992"/>
                  <a:pt x="4997" y="10575"/>
                  <a:pt x="5255" y="10317"/>
                </a:cubicBezTo>
                <a:cubicBezTo>
                  <a:pt x="5512" y="10060"/>
                  <a:pt x="5930" y="10060"/>
                  <a:pt x="6187" y="10317"/>
                </a:cubicBezTo>
                <a:lnTo>
                  <a:pt x="9112" y="13243"/>
                </a:lnTo>
                <a:lnTo>
                  <a:pt x="15413" y="6942"/>
                </a:lnTo>
                <a:cubicBezTo>
                  <a:pt x="15670" y="6685"/>
                  <a:pt x="16087" y="6685"/>
                  <a:pt x="16344" y="6942"/>
                </a:cubicBezTo>
                <a:cubicBezTo>
                  <a:pt x="16602" y="7200"/>
                  <a:pt x="16602" y="7618"/>
                  <a:pt x="16344" y="7875"/>
                </a:cubicBezTo>
                <a:cubicBezTo>
                  <a:pt x="16344" y="7875"/>
                  <a:pt x="9659" y="14560"/>
                  <a:pt x="9659" y="14560"/>
                </a:cubicBezTo>
                <a:close/>
                <a:moveTo>
                  <a:pt x="10800" y="1350"/>
                </a:moveTo>
                <a:cubicBezTo>
                  <a:pt x="5581" y="1350"/>
                  <a:pt x="1350" y="5581"/>
                  <a:pt x="1350" y="10800"/>
                </a:cubicBezTo>
                <a:cubicBezTo>
                  <a:pt x="1350" y="16019"/>
                  <a:pt x="5581" y="20250"/>
                  <a:pt x="10800" y="20250"/>
                </a:cubicBezTo>
                <a:cubicBezTo>
                  <a:pt x="16019" y="20250"/>
                  <a:pt x="20250" y="16019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lose/>
                <a:moveTo>
                  <a:pt x="10800" y="21600"/>
                </a:move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4" name="Google Shape;274;p3"/>
          <p:cNvSpPr/>
          <p:nvPr/>
        </p:nvSpPr>
        <p:spPr>
          <a:xfrm>
            <a:off x="12590463" y="4583112"/>
            <a:ext cx="771526" cy="7715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332" y="15332"/>
                </a:moveTo>
                <a:cubicBezTo>
                  <a:pt x="15075" y="15589"/>
                  <a:pt x="14658" y="15589"/>
                  <a:pt x="14400" y="15332"/>
                </a:cubicBezTo>
                <a:lnTo>
                  <a:pt x="10800" y="11732"/>
                </a:lnTo>
                <a:lnTo>
                  <a:pt x="7200" y="15332"/>
                </a:lnTo>
                <a:cubicBezTo>
                  <a:pt x="6942" y="15589"/>
                  <a:pt x="6526" y="15589"/>
                  <a:pt x="6267" y="15332"/>
                </a:cubicBezTo>
                <a:cubicBezTo>
                  <a:pt x="6010" y="15075"/>
                  <a:pt x="6010" y="14658"/>
                  <a:pt x="6267" y="14400"/>
                </a:cubicBezTo>
                <a:lnTo>
                  <a:pt x="9868" y="10800"/>
                </a:lnTo>
                <a:lnTo>
                  <a:pt x="6267" y="7200"/>
                </a:lnTo>
                <a:cubicBezTo>
                  <a:pt x="6010" y="6942"/>
                  <a:pt x="6010" y="6525"/>
                  <a:pt x="6267" y="6267"/>
                </a:cubicBezTo>
                <a:cubicBezTo>
                  <a:pt x="6526" y="6010"/>
                  <a:pt x="6942" y="6010"/>
                  <a:pt x="7200" y="6267"/>
                </a:cubicBezTo>
                <a:lnTo>
                  <a:pt x="10800" y="9868"/>
                </a:lnTo>
                <a:lnTo>
                  <a:pt x="14400" y="6267"/>
                </a:lnTo>
                <a:cubicBezTo>
                  <a:pt x="14658" y="6010"/>
                  <a:pt x="15075" y="6010"/>
                  <a:pt x="15332" y="6267"/>
                </a:cubicBezTo>
                <a:cubicBezTo>
                  <a:pt x="15590" y="6525"/>
                  <a:pt x="15590" y="6942"/>
                  <a:pt x="15332" y="7200"/>
                </a:cubicBezTo>
                <a:lnTo>
                  <a:pt x="11732" y="10800"/>
                </a:lnTo>
                <a:lnTo>
                  <a:pt x="15332" y="14400"/>
                </a:lnTo>
                <a:cubicBezTo>
                  <a:pt x="15590" y="14658"/>
                  <a:pt x="15590" y="15075"/>
                  <a:pt x="15332" y="15332"/>
                </a:cubicBezTo>
                <a:close/>
                <a:moveTo>
                  <a:pt x="10800" y="1350"/>
                </a:moveTo>
                <a:cubicBezTo>
                  <a:pt x="5581" y="1350"/>
                  <a:pt x="1350" y="5581"/>
                  <a:pt x="1350" y="10800"/>
                </a:cubicBezTo>
                <a:cubicBezTo>
                  <a:pt x="1350" y="16019"/>
                  <a:pt x="5581" y="20250"/>
                  <a:pt x="10800" y="20250"/>
                </a:cubicBezTo>
                <a:cubicBezTo>
                  <a:pt x="16019" y="20250"/>
                  <a:pt x="20250" y="16019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lose/>
                <a:moveTo>
                  <a:pt x="10800" y="21600"/>
                </a:moveTo>
                <a:cubicBezTo>
                  <a:pt x="4836" y="21600"/>
                  <a:pt x="0" y="16764"/>
                  <a:pt x="0" y="10800"/>
                </a:cubicBezTo>
                <a:cubicBezTo>
                  <a:pt x="0" y="4835"/>
                  <a:pt x="4836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4"/>
                  <a:pt x="16765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14986000" y="4583112"/>
            <a:ext cx="771525" cy="6985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737" y="15641"/>
                </a:moveTo>
                <a:cubicBezTo>
                  <a:pt x="5551" y="15641"/>
                  <a:pt x="5400" y="15431"/>
                  <a:pt x="5400" y="15172"/>
                </a:cubicBezTo>
                <a:lnTo>
                  <a:pt x="5400" y="4946"/>
                </a:lnTo>
                <a:cubicBezTo>
                  <a:pt x="5400" y="4688"/>
                  <a:pt x="5551" y="4477"/>
                  <a:pt x="5737" y="4477"/>
                </a:cubicBezTo>
                <a:cubicBezTo>
                  <a:pt x="5923" y="4477"/>
                  <a:pt x="6075" y="4688"/>
                  <a:pt x="6075" y="4946"/>
                </a:cubicBezTo>
                <a:lnTo>
                  <a:pt x="6075" y="15172"/>
                </a:lnTo>
                <a:cubicBezTo>
                  <a:pt x="6075" y="15431"/>
                  <a:pt x="5923" y="15641"/>
                  <a:pt x="5737" y="15641"/>
                </a:cubicBezTo>
                <a:close/>
                <a:moveTo>
                  <a:pt x="11138" y="16385"/>
                </a:moveTo>
                <a:cubicBezTo>
                  <a:pt x="10951" y="16385"/>
                  <a:pt x="10800" y="16176"/>
                  <a:pt x="10800" y="15917"/>
                </a:cubicBezTo>
                <a:lnTo>
                  <a:pt x="10800" y="7181"/>
                </a:lnTo>
                <a:cubicBezTo>
                  <a:pt x="10800" y="6922"/>
                  <a:pt x="10951" y="6712"/>
                  <a:pt x="11138" y="6712"/>
                </a:cubicBezTo>
                <a:cubicBezTo>
                  <a:pt x="11324" y="6712"/>
                  <a:pt x="11475" y="6922"/>
                  <a:pt x="11475" y="7181"/>
                </a:cubicBezTo>
                <a:lnTo>
                  <a:pt x="11475" y="15917"/>
                </a:lnTo>
                <a:cubicBezTo>
                  <a:pt x="11475" y="16176"/>
                  <a:pt x="11324" y="16385"/>
                  <a:pt x="11138" y="16385"/>
                </a:cubicBezTo>
                <a:close/>
                <a:moveTo>
                  <a:pt x="16200" y="4201"/>
                </a:moveTo>
                <a:cubicBezTo>
                  <a:pt x="16200" y="3943"/>
                  <a:pt x="16351" y="3733"/>
                  <a:pt x="16537" y="3733"/>
                </a:cubicBezTo>
                <a:cubicBezTo>
                  <a:pt x="16724" y="3733"/>
                  <a:pt x="16875" y="3943"/>
                  <a:pt x="16875" y="4201"/>
                </a:cubicBezTo>
                <a:lnTo>
                  <a:pt x="16875" y="14427"/>
                </a:lnTo>
                <a:cubicBezTo>
                  <a:pt x="16875" y="14686"/>
                  <a:pt x="16724" y="14896"/>
                  <a:pt x="16537" y="14896"/>
                </a:cubicBezTo>
                <a:cubicBezTo>
                  <a:pt x="16351" y="14896"/>
                  <a:pt x="16200" y="14686"/>
                  <a:pt x="16200" y="14427"/>
                </a:cubicBezTo>
                <a:cubicBezTo>
                  <a:pt x="16200" y="14427"/>
                  <a:pt x="16200" y="4201"/>
                  <a:pt x="16200" y="4201"/>
                </a:cubicBezTo>
                <a:close/>
                <a:moveTo>
                  <a:pt x="20250" y="3724"/>
                </a:moveTo>
                <a:lnTo>
                  <a:pt x="16200" y="1489"/>
                </a:lnTo>
                <a:lnTo>
                  <a:pt x="10800" y="5214"/>
                </a:lnTo>
                <a:lnTo>
                  <a:pt x="5400" y="2234"/>
                </a:lnTo>
                <a:lnTo>
                  <a:pt x="1350" y="4469"/>
                </a:lnTo>
                <a:lnTo>
                  <a:pt x="1350" y="19365"/>
                </a:lnTo>
                <a:lnTo>
                  <a:pt x="5400" y="17131"/>
                </a:lnTo>
                <a:lnTo>
                  <a:pt x="10800" y="18621"/>
                </a:lnTo>
                <a:lnTo>
                  <a:pt x="16200" y="16386"/>
                </a:lnTo>
                <a:lnTo>
                  <a:pt x="20250" y="17876"/>
                </a:lnTo>
                <a:cubicBezTo>
                  <a:pt x="20250" y="17876"/>
                  <a:pt x="20250" y="3724"/>
                  <a:pt x="20250" y="3724"/>
                </a:cubicBezTo>
                <a:close/>
                <a:moveTo>
                  <a:pt x="16200" y="17876"/>
                </a:moveTo>
                <a:lnTo>
                  <a:pt x="10800" y="20110"/>
                </a:lnTo>
                <a:lnTo>
                  <a:pt x="5400" y="18621"/>
                </a:lnTo>
                <a:lnTo>
                  <a:pt x="0" y="21600"/>
                </a:lnTo>
                <a:lnTo>
                  <a:pt x="0" y="3707"/>
                </a:lnTo>
                <a:lnTo>
                  <a:pt x="5400" y="745"/>
                </a:lnTo>
                <a:lnTo>
                  <a:pt x="10800" y="3724"/>
                </a:lnTo>
                <a:lnTo>
                  <a:pt x="16200" y="0"/>
                </a:lnTo>
                <a:lnTo>
                  <a:pt x="21600" y="2979"/>
                </a:lnTo>
                <a:lnTo>
                  <a:pt x="21600" y="20110"/>
                </a:lnTo>
                <a:cubicBezTo>
                  <a:pt x="21600" y="20110"/>
                  <a:pt x="16200" y="17876"/>
                  <a:pt x="16200" y="178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17443450" y="4583112"/>
            <a:ext cx="577850" cy="7715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5400"/>
                </a:moveTo>
                <a:cubicBezTo>
                  <a:pt x="9309" y="5400"/>
                  <a:pt x="8100" y="6306"/>
                  <a:pt x="8100" y="7425"/>
                </a:cubicBezTo>
                <a:cubicBezTo>
                  <a:pt x="8100" y="8543"/>
                  <a:pt x="9309" y="9450"/>
                  <a:pt x="10800" y="9450"/>
                </a:cubicBezTo>
                <a:cubicBezTo>
                  <a:pt x="12291" y="9450"/>
                  <a:pt x="13500" y="8543"/>
                  <a:pt x="13500" y="7425"/>
                </a:cubicBezTo>
                <a:cubicBezTo>
                  <a:pt x="13500" y="6306"/>
                  <a:pt x="12291" y="5400"/>
                  <a:pt x="10800" y="5400"/>
                </a:cubicBezTo>
                <a:close/>
                <a:moveTo>
                  <a:pt x="10800" y="10800"/>
                </a:moveTo>
                <a:cubicBezTo>
                  <a:pt x="8315" y="10800"/>
                  <a:pt x="6300" y="9289"/>
                  <a:pt x="6300" y="7425"/>
                </a:cubicBezTo>
                <a:cubicBezTo>
                  <a:pt x="6300" y="5561"/>
                  <a:pt x="8315" y="4050"/>
                  <a:pt x="10800" y="4050"/>
                </a:cubicBezTo>
                <a:cubicBezTo>
                  <a:pt x="13285" y="4050"/>
                  <a:pt x="15300" y="5561"/>
                  <a:pt x="15300" y="7425"/>
                </a:cubicBezTo>
                <a:cubicBezTo>
                  <a:pt x="15300" y="9289"/>
                  <a:pt x="13285" y="10800"/>
                  <a:pt x="10800" y="10800"/>
                </a:cubicBezTo>
                <a:close/>
                <a:moveTo>
                  <a:pt x="10800" y="1350"/>
                </a:moveTo>
                <a:cubicBezTo>
                  <a:pt x="5830" y="1350"/>
                  <a:pt x="1800" y="4410"/>
                  <a:pt x="1800" y="8184"/>
                </a:cubicBezTo>
                <a:cubicBezTo>
                  <a:pt x="1800" y="11959"/>
                  <a:pt x="10800" y="19575"/>
                  <a:pt x="10800" y="19575"/>
                </a:cubicBezTo>
                <a:cubicBezTo>
                  <a:pt x="10800" y="19575"/>
                  <a:pt x="19800" y="11959"/>
                  <a:pt x="19800" y="8184"/>
                </a:cubicBezTo>
                <a:cubicBezTo>
                  <a:pt x="19800" y="4410"/>
                  <a:pt x="15771" y="1350"/>
                  <a:pt x="10800" y="1350"/>
                </a:cubicBezTo>
                <a:close/>
                <a:moveTo>
                  <a:pt x="10800" y="21600"/>
                </a:moveTo>
                <a:cubicBezTo>
                  <a:pt x="10800" y="21600"/>
                  <a:pt x="0" y="12573"/>
                  <a:pt x="0" y="8100"/>
                </a:cubicBezTo>
                <a:cubicBezTo>
                  <a:pt x="0" y="3626"/>
                  <a:pt x="4835" y="0"/>
                  <a:pt x="10800" y="0"/>
                </a:cubicBezTo>
                <a:cubicBezTo>
                  <a:pt x="16765" y="0"/>
                  <a:pt x="21600" y="3626"/>
                  <a:pt x="21600" y="8100"/>
                </a:cubicBezTo>
                <a:cubicBezTo>
                  <a:pt x="21600" y="12573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19748500" y="4583112"/>
            <a:ext cx="769939" cy="7715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50" y="12150"/>
                </a:moveTo>
                <a:lnTo>
                  <a:pt x="16200" y="12150"/>
                </a:lnTo>
                <a:lnTo>
                  <a:pt x="16200" y="13500"/>
                </a:lnTo>
                <a:lnTo>
                  <a:pt x="17550" y="13500"/>
                </a:lnTo>
                <a:cubicBezTo>
                  <a:pt x="17550" y="13500"/>
                  <a:pt x="17550" y="12150"/>
                  <a:pt x="17550" y="12150"/>
                </a:cubicBezTo>
                <a:close/>
                <a:moveTo>
                  <a:pt x="16864" y="14839"/>
                </a:moveTo>
                <a:cubicBezTo>
                  <a:pt x="15746" y="14839"/>
                  <a:pt x="14840" y="13933"/>
                  <a:pt x="14840" y="12815"/>
                </a:cubicBezTo>
                <a:cubicBezTo>
                  <a:pt x="14840" y="11696"/>
                  <a:pt x="15746" y="10789"/>
                  <a:pt x="16864" y="10789"/>
                </a:cubicBezTo>
                <a:cubicBezTo>
                  <a:pt x="17983" y="10789"/>
                  <a:pt x="18889" y="11696"/>
                  <a:pt x="18889" y="12815"/>
                </a:cubicBezTo>
                <a:cubicBezTo>
                  <a:pt x="18889" y="13933"/>
                  <a:pt x="17983" y="14839"/>
                  <a:pt x="16864" y="14839"/>
                </a:cubicBezTo>
                <a:close/>
                <a:moveTo>
                  <a:pt x="20250" y="6750"/>
                </a:moveTo>
                <a:cubicBezTo>
                  <a:pt x="20250" y="6377"/>
                  <a:pt x="19948" y="6075"/>
                  <a:pt x="19575" y="6075"/>
                </a:cubicBezTo>
                <a:lnTo>
                  <a:pt x="2025" y="6075"/>
                </a:lnTo>
                <a:cubicBezTo>
                  <a:pt x="1652" y="6075"/>
                  <a:pt x="1350" y="6377"/>
                  <a:pt x="1350" y="6750"/>
                </a:cubicBezTo>
                <a:lnTo>
                  <a:pt x="1350" y="19575"/>
                </a:lnTo>
                <a:cubicBezTo>
                  <a:pt x="1350" y="19948"/>
                  <a:pt x="1652" y="20250"/>
                  <a:pt x="2025" y="20250"/>
                </a:cubicBezTo>
                <a:lnTo>
                  <a:pt x="19575" y="20250"/>
                </a:lnTo>
                <a:cubicBezTo>
                  <a:pt x="19948" y="20250"/>
                  <a:pt x="20250" y="19948"/>
                  <a:pt x="20250" y="19575"/>
                </a:cubicBezTo>
                <a:cubicBezTo>
                  <a:pt x="20250" y="19575"/>
                  <a:pt x="20250" y="6750"/>
                  <a:pt x="20250" y="6750"/>
                </a:cubicBezTo>
                <a:close/>
                <a:moveTo>
                  <a:pt x="16200" y="2025"/>
                </a:moveTo>
                <a:cubicBezTo>
                  <a:pt x="16200" y="1652"/>
                  <a:pt x="15898" y="1350"/>
                  <a:pt x="15525" y="1350"/>
                </a:cubicBezTo>
                <a:lnTo>
                  <a:pt x="2025" y="1350"/>
                </a:lnTo>
                <a:cubicBezTo>
                  <a:pt x="1652" y="1350"/>
                  <a:pt x="1350" y="1652"/>
                  <a:pt x="1350" y="2025"/>
                </a:cubicBezTo>
                <a:lnTo>
                  <a:pt x="1350" y="4718"/>
                </a:lnTo>
                <a:lnTo>
                  <a:pt x="16200" y="4718"/>
                </a:lnTo>
                <a:lnTo>
                  <a:pt x="16200" y="3375"/>
                </a:lnTo>
                <a:cubicBezTo>
                  <a:pt x="16200" y="3375"/>
                  <a:pt x="16200" y="3375"/>
                  <a:pt x="16200" y="3375"/>
                </a:cubicBezTo>
                <a:cubicBezTo>
                  <a:pt x="16200" y="3375"/>
                  <a:pt x="16200" y="2025"/>
                  <a:pt x="16200" y="2025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5" y="21600"/>
                  <a:pt x="0" y="20995"/>
                  <a:pt x="0" y="20250"/>
                </a:cubicBezTo>
                <a:lnTo>
                  <a:pt x="0" y="2018"/>
                </a:lnTo>
                <a:lnTo>
                  <a:pt x="31" y="2018"/>
                </a:lnTo>
                <a:cubicBezTo>
                  <a:pt x="180" y="880"/>
                  <a:pt x="1095" y="0"/>
                  <a:pt x="2214" y="0"/>
                </a:cubicBezTo>
                <a:lnTo>
                  <a:pt x="15329" y="0"/>
                </a:lnTo>
                <a:cubicBezTo>
                  <a:pt x="16552" y="0"/>
                  <a:pt x="17543" y="1047"/>
                  <a:pt x="17543" y="2339"/>
                </a:cubicBezTo>
                <a:lnTo>
                  <a:pt x="17543" y="3743"/>
                </a:lnTo>
                <a:cubicBezTo>
                  <a:pt x="17543" y="3848"/>
                  <a:pt x="17527" y="3949"/>
                  <a:pt x="17514" y="4050"/>
                </a:cubicBezTo>
                <a:lnTo>
                  <a:pt x="17543" y="4050"/>
                </a:lnTo>
                <a:lnTo>
                  <a:pt x="17543" y="4725"/>
                </a:lnTo>
                <a:lnTo>
                  <a:pt x="20250" y="4725"/>
                </a:lnTo>
                <a:cubicBezTo>
                  <a:pt x="20996" y="4725"/>
                  <a:pt x="21600" y="5329"/>
                  <a:pt x="21600" y="6075"/>
                </a:cubicBezTo>
                <a:lnTo>
                  <a:pt x="21600" y="20250"/>
                </a:lnTo>
                <a:cubicBezTo>
                  <a:pt x="21600" y="20995"/>
                  <a:pt x="20996" y="21600"/>
                  <a:pt x="2025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22174200" y="4583112"/>
            <a:ext cx="771525" cy="7223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25" y="10076"/>
                </a:moveTo>
                <a:lnTo>
                  <a:pt x="14175" y="10076"/>
                </a:lnTo>
                <a:cubicBezTo>
                  <a:pt x="14548" y="10076"/>
                  <a:pt x="14850" y="10398"/>
                  <a:pt x="14850" y="10795"/>
                </a:cubicBezTo>
                <a:cubicBezTo>
                  <a:pt x="14850" y="11193"/>
                  <a:pt x="14548" y="11515"/>
                  <a:pt x="14175" y="11515"/>
                </a:cubicBezTo>
                <a:lnTo>
                  <a:pt x="7425" y="11515"/>
                </a:lnTo>
                <a:cubicBezTo>
                  <a:pt x="7052" y="11515"/>
                  <a:pt x="6750" y="11193"/>
                  <a:pt x="6750" y="10795"/>
                </a:cubicBezTo>
                <a:cubicBezTo>
                  <a:pt x="6750" y="10398"/>
                  <a:pt x="7052" y="10076"/>
                  <a:pt x="7425" y="10076"/>
                </a:cubicBezTo>
                <a:close/>
                <a:moveTo>
                  <a:pt x="16875" y="7197"/>
                </a:moveTo>
                <a:lnTo>
                  <a:pt x="4725" y="7197"/>
                </a:lnTo>
                <a:cubicBezTo>
                  <a:pt x="4352" y="7197"/>
                  <a:pt x="4050" y="6875"/>
                  <a:pt x="4050" y="6477"/>
                </a:cubicBezTo>
                <a:cubicBezTo>
                  <a:pt x="4050" y="6080"/>
                  <a:pt x="4352" y="5758"/>
                  <a:pt x="4725" y="5758"/>
                </a:cubicBezTo>
                <a:lnTo>
                  <a:pt x="16875" y="5758"/>
                </a:lnTo>
                <a:cubicBezTo>
                  <a:pt x="17248" y="5758"/>
                  <a:pt x="17550" y="6080"/>
                  <a:pt x="17550" y="6477"/>
                </a:cubicBezTo>
                <a:cubicBezTo>
                  <a:pt x="17550" y="6875"/>
                  <a:pt x="17248" y="7197"/>
                  <a:pt x="16875" y="7197"/>
                </a:cubicBezTo>
                <a:close/>
                <a:moveTo>
                  <a:pt x="20250" y="2879"/>
                </a:moveTo>
                <a:cubicBezTo>
                  <a:pt x="20250" y="2084"/>
                  <a:pt x="19645" y="1439"/>
                  <a:pt x="18900" y="1439"/>
                </a:cubicBezTo>
                <a:lnTo>
                  <a:pt x="2700" y="1439"/>
                </a:lnTo>
                <a:cubicBezTo>
                  <a:pt x="1955" y="1439"/>
                  <a:pt x="1350" y="2084"/>
                  <a:pt x="1350" y="2879"/>
                </a:cubicBezTo>
                <a:lnTo>
                  <a:pt x="1350" y="15834"/>
                </a:lnTo>
                <a:cubicBezTo>
                  <a:pt x="1350" y="16629"/>
                  <a:pt x="1955" y="17273"/>
                  <a:pt x="2700" y="17273"/>
                </a:cubicBezTo>
                <a:lnTo>
                  <a:pt x="8767" y="17273"/>
                </a:lnTo>
                <a:lnTo>
                  <a:pt x="10800" y="19441"/>
                </a:lnTo>
                <a:lnTo>
                  <a:pt x="12833" y="17273"/>
                </a:lnTo>
                <a:lnTo>
                  <a:pt x="18900" y="17273"/>
                </a:lnTo>
                <a:cubicBezTo>
                  <a:pt x="19645" y="17273"/>
                  <a:pt x="20250" y="16629"/>
                  <a:pt x="20250" y="15834"/>
                </a:cubicBezTo>
                <a:cubicBezTo>
                  <a:pt x="20250" y="15834"/>
                  <a:pt x="20250" y="2879"/>
                  <a:pt x="20250" y="2879"/>
                </a:cubicBezTo>
                <a:close/>
                <a:moveTo>
                  <a:pt x="19575" y="18712"/>
                </a:moveTo>
                <a:lnTo>
                  <a:pt x="13508" y="18712"/>
                </a:lnTo>
                <a:lnTo>
                  <a:pt x="10800" y="21600"/>
                </a:lnTo>
                <a:lnTo>
                  <a:pt x="8091" y="18712"/>
                </a:lnTo>
                <a:lnTo>
                  <a:pt x="2025" y="18712"/>
                </a:lnTo>
                <a:cubicBezTo>
                  <a:pt x="907" y="18712"/>
                  <a:pt x="0" y="17746"/>
                  <a:pt x="0" y="16553"/>
                </a:cubicBezTo>
                <a:lnTo>
                  <a:pt x="0" y="2159"/>
                </a:lnTo>
                <a:cubicBezTo>
                  <a:pt x="0" y="967"/>
                  <a:pt x="907" y="0"/>
                  <a:pt x="2025" y="0"/>
                </a:cubicBezTo>
                <a:lnTo>
                  <a:pt x="19575" y="0"/>
                </a:lnTo>
                <a:cubicBezTo>
                  <a:pt x="20693" y="0"/>
                  <a:pt x="21600" y="967"/>
                  <a:pt x="21600" y="2159"/>
                </a:cubicBezTo>
                <a:lnTo>
                  <a:pt x="21600" y="16553"/>
                </a:lnTo>
                <a:cubicBezTo>
                  <a:pt x="21600" y="17746"/>
                  <a:pt x="20693" y="18712"/>
                  <a:pt x="19575" y="187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7769225" y="6978650"/>
            <a:ext cx="746125" cy="74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121" y="17419"/>
                </a:moveTo>
                <a:lnTo>
                  <a:pt x="16723" y="17419"/>
                </a:lnTo>
                <a:lnTo>
                  <a:pt x="16723" y="5275"/>
                </a:lnTo>
                <a:cubicBezTo>
                  <a:pt x="16723" y="5275"/>
                  <a:pt x="5121" y="17419"/>
                  <a:pt x="5121" y="17419"/>
                </a:cubicBezTo>
                <a:close/>
                <a:moveTo>
                  <a:pt x="4180" y="4181"/>
                </a:moveTo>
                <a:lnTo>
                  <a:pt x="4180" y="16368"/>
                </a:lnTo>
                <a:lnTo>
                  <a:pt x="15823" y="4181"/>
                </a:lnTo>
                <a:cubicBezTo>
                  <a:pt x="15823" y="4181"/>
                  <a:pt x="4180" y="4181"/>
                  <a:pt x="4180" y="4181"/>
                </a:cubicBezTo>
                <a:close/>
                <a:moveTo>
                  <a:pt x="20903" y="18813"/>
                </a:moveTo>
                <a:lnTo>
                  <a:pt x="18116" y="18813"/>
                </a:lnTo>
                <a:lnTo>
                  <a:pt x="18116" y="20903"/>
                </a:lnTo>
                <a:cubicBezTo>
                  <a:pt x="18116" y="21288"/>
                  <a:pt x="17804" y="21600"/>
                  <a:pt x="17420" y="21600"/>
                </a:cubicBezTo>
                <a:cubicBezTo>
                  <a:pt x="17035" y="21600"/>
                  <a:pt x="16723" y="21288"/>
                  <a:pt x="16723" y="20903"/>
                </a:cubicBezTo>
                <a:lnTo>
                  <a:pt x="16723" y="18813"/>
                </a:lnTo>
                <a:lnTo>
                  <a:pt x="3484" y="18813"/>
                </a:lnTo>
                <a:cubicBezTo>
                  <a:pt x="3425" y="18813"/>
                  <a:pt x="3372" y="18793"/>
                  <a:pt x="3317" y="18779"/>
                </a:cubicBezTo>
                <a:cubicBezTo>
                  <a:pt x="3286" y="18771"/>
                  <a:pt x="3254" y="18773"/>
                  <a:pt x="3224" y="18761"/>
                </a:cubicBezTo>
                <a:cubicBezTo>
                  <a:pt x="3049" y="18689"/>
                  <a:pt x="2910" y="18551"/>
                  <a:pt x="2839" y="18375"/>
                </a:cubicBezTo>
                <a:cubicBezTo>
                  <a:pt x="2829" y="18350"/>
                  <a:pt x="2831" y="18322"/>
                  <a:pt x="2824" y="18297"/>
                </a:cubicBezTo>
                <a:cubicBezTo>
                  <a:pt x="2807" y="18238"/>
                  <a:pt x="2787" y="18180"/>
                  <a:pt x="2787" y="18116"/>
                </a:cubicBezTo>
                <a:lnTo>
                  <a:pt x="2787" y="4181"/>
                </a:lnTo>
                <a:lnTo>
                  <a:pt x="697" y="4181"/>
                </a:lnTo>
                <a:cubicBezTo>
                  <a:pt x="312" y="4181"/>
                  <a:pt x="0" y="3869"/>
                  <a:pt x="0" y="3484"/>
                </a:cubicBezTo>
                <a:cubicBezTo>
                  <a:pt x="0" y="3099"/>
                  <a:pt x="312" y="2787"/>
                  <a:pt x="697" y="2787"/>
                </a:cubicBezTo>
                <a:lnTo>
                  <a:pt x="2787" y="2787"/>
                </a:lnTo>
                <a:lnTo>
                  <a:pt x="2787" y="697"/>
                </a:lnTo>
                <a:cubicBezTo>
                  <a:pt x="2787" y="312"/>
                  <a:pt x="3099" y="0"/>
                  <a:pt x="3484" y="0"/>
                </a:cubicBezTo>
                <a:cubicBezTo>
                  <a:pt x="3869" y="0"/>
                  <a:pt x="4180" y="312"/>
                  <a:pt x="4180" y="697"/>
                </a:cubicBezTo>
                <a:lnTo>
                  <a:pt x="4180" y="2787"/>
                </a:lnTo>
                <a:lnTo>
                  <a:pt x="17154" y="2787"/>
                </a:lnTo>
                <a:lnTo>
                  <a:pt x="18301" y="1587"/>
                </a:lnTo>
                <a:cubicBezTo>
                  <a:pt x="18575" y="1312"/>
                  <a:pt x="19020" y="1312"/>
                  <a:pt x="19295" y="1587"/>
                </a:cubicBezTo>
                <a:cubicBezTo>
                  <a:pt x="19569" y="1862"/>
                  <a:pt x="19569" y="2308"/>
                  <a:pt x="19295" y="2582"/>
                </a:cubicBezTo>
                <a:lnTo>
                  <a:pt x="18116" y="3816"/>
                </a:lnTo>
                <a:lnTo>
                  <a:pt x="18116" y="17419"/>
                </a:lnTo>
                <a:lnTo>
                  <a:pt x="20903" y="17419"/>
                </a:lnTo>
                <a:cubicBezTo>
                  <a:pt x="21288" y="17419"/>
                  <a:pt x="21600" y="17731"/>
                  <a:pt x="21600" y="18116"/>
                </a:cubicBezTo>
                <a:cubicBezTo>
                  <a:pt x="21600" y="18501"/>
                  <a:pt x="21288" y="18813"/>
                  <a:pt x="20903" y="188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10164763" y="6978650"/>
            <a:ext cx="769938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075" y="8775"/>
                </a:moveTo>
                <a:lnTo>
                  <a:pt x="7425" y="8775"/>
                </a:lnTo>
                <a:lnTo>
                  <a:pt x="7425" y="16875"/>
                </a:lnTo>
                <a:lnTo>
                  <a:pt x="6075" y="16875"/>
                </a:lnTo>
                <a:cubicBezTo>
                  <a:pt x="6075" y="16875"/>
                  <a:pt x="6075" y="8775"/>
                  <a:pt x="6075" y="8775"/>
                </a:cubicBezTo>
                <a:close/>
                <a:moveTo>
                  <a:pt x="10125" y="7425"/>
                </a:moveTo>
                <a:lnTo>
                  <a:pt x="11475" y="7425"/>
                </a:lnTo>
                <a:lnTo>
                  <a:pt x="11475" y="16875"/>
                </a:lnTo>
                <a:lnTo>
                  <a:pt x="10125" y="16875"/>
                </a:lnTo>
                <a:cubicBezTo>
                  <a:pt x="10125" y="16875"/>
                  <a:pt x="10125" y="7425"/>
                  <a:pt x="10125" y="7425"/>
                </a:cubicBezTo>
                <a:close/>
                <a:moveTo>
                  <a:pt x="14175" y="8775"/>
                </a:moveTo>
                <a:lnTo>
                  <a:pt x="15525" y="8775"/>
                </a:lnTo>
                <a:lnTo>
                  <a:pt x="15525" y="16875"/>
                </a:lnTo>
                <a:lnTo>
                  <a:pt x="14175" y="16875"/>
                </a:lnTo>
                <a:cubicBezTo>
                  <a:pt x="14175" y="16875"/>
                  <a:pt x="14175" y="8775"/>
                  <a:pt x="14175" y="8775"/>
                </a:cubicBezTo>
                <a:close/>
                <a:moveTo>
                  <a:pt x="18225" y="5400"/>
                </a:moveTo>
                <a:lnTo>
                  <a:pt x="18225" y="4050"/>
                </a:lnTo>
                <a:lnTo>
                  <a:pt x="3375" y="4050"/>
                </a:lnTo>
                <a:lnTo>
                  <a:pt x="3375" y="19575"/>
                </a:lnTo>
                <a:cubicBezTo>
                  <a:pt x="3375" y="19947"/>
                  <a:pt x="3677" y="20250"/>
                  <a:pt x="4050" y="20250"/>
                </a:cubicBezTo>
                <a:lnTo>
                  <a:pt x="17550" y="20250"/>
                </a:lnTo>
                <a:cubicBezTo>
                  <a:pt x="17923" y="20250"/>
                  <a:pt x="18225" y="19947"/>
                  <a:pt x="18225" y="19575"/>
                </a:cubicBezTo>
                <a:cubicBezTo>
                  <a:pt x="18225" y="19575"/>
                  <a:pt x="18225" y="5400"/>
                  <a:pt x="18225" y="5400"/>
                </a:cubicBezTo>
                <a:close/>
                <a:moveTo>
                  <a:pt x="12825" y="1350"/>
                </a:moveTo>
                <a:lnTo>
                  <a:pt x="8775" y="1350"/>
                </a:lnTo>
                <a:lnTo>
                  <a:pt x="8775" y="2700"/>
                </a:lnTo>
                <a:lnTo>
                  <a:pt x="12825" y="2700"/>
                </a:lnTo>
                <a:cubicBezTo>
                  <a:pt x="12825" y="2700"/>
                  <a:pt x="12825" y="1350"/>
                  <a:pt x="12825" y="1350"/>
                </a:cubicBezTo>
                <a:close/>
                <a:moveTo>
                  <a:pt x="20925" y="4050"/>
                </a:moveTo>
                <a:lnTo>
                  <a:pt x="19575" y="4050"/>
                </a:lnTo>
                <a:lnTo>
                  <a:pt x="19575" y="20250"/>
                </a:lnTo>
                <a:cubicBezTo>
                  <a:pt x="19575" y="20996"/>
                  <a:pt x="18970" y="21600"/>
                  <a:pt x="18225" y="21600"/>
                </a:cubicBezTo>
                <a:lnTo>
                  <a:pt x="3375" y="21600"/>
                </a:lnTo>
                <a:cubicBezTo>
                  <a:pt x="2629" y="21600"/>
                  <a:pt x="2025" y="20996"/>
                  <a:pt x="2025" y="20250"/>
                </a:cubicBezTo>
                <a:lnTo>
                  <a:pt x="2025" y="4050"/>
                </a:lnTo>
                <a:lnTo>
                  <a:pt x="675" y="4050"/>
                </a:lnTo>
                <a:cubicBezTo>
                  <a:pt x="302" y="4050"/>
                  <a:pt x="0" y="3748"/>
                  <a:pt x="0" y="3375"/>
                </a:cubicBezTo>
                <a:cubicBezTo>
                  <a:pt x="0" y="3002"/>
                  <a:pt x="302" y="2700"/>
                  <a:pt x="675" y="2700"/>
                </a:cubicBezTo>
                <a:lnTo>
                  <a:pt x="7425" y="2700"/>
                </a:lnTo>
                <a:lnTo>
                  <a:pt x="7425" y="675"/>
                </a:lnTo>
                <a:cubicBezTo>
                  <a:pt x="7425" y="302"/>
                  <a:pt x="7727" y="0"/>
                  <a:pt x="8100" y="0"/>
                </a:cubicBezTo>
                <a:lnTo>
                  <a:pt x="13500" y="0"/>
                </a:lnTo>
                <a:cubicBezTo>
                  <a:pt x="13873" y="0"/>
                  <a:pt x="14175" y="302"/>
                  <a:pt x="14175" y="675"/>
                </a:cubicBezTo>
                <a:lnTo>
                  <a:pt x="14175" y="2700"/>
                </a:lnTo>
                <a:lnTo>
                  <a:pt x="20925" y="2700"/>
                </a:lnTo>
                <a:cubicBezTo>
                  <a:pt x="21298" y="2700"/>
                  <a:pt x="21600" y="3002"/>
                  <a:pt x="21600" y="3375"/>
                </a:cubicBezTo>
                <a:cubicBezTo>
                  <a:pt x="21600" y="3748"/>
                  <a:pt x="21298" y="4050"/>
                  <a:pt x="20925" y="40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12560318" y="7070725"/>
            <a:ext cx="793751" cy="577850"/>
          </a:xfrm>
          <a:custGeom>
            <a:avLst/>
            <a:gdLst/>
            <a:ahLst/>
            <a:cxnLst/>
            <a:rect l="l" t="t" r="r" b="b"/>
            <a:pathLst>
              <a:path w="21467" h="21600" extrusionOk="0">
                <a:moveTo>
                  <a:pt x="6942" y="11410"/>
                </a:moveTo>
                <a:cubicBezTo>
                  <a:pt x="6677" y="11778"/>
                  <a:pt x="6246" y="11778"/>
                  <a:pt x="5980" y="11410"/>
                </a:cubicBezTo>
                <a:lnTo>
                  <a:pt x="4618" y="9527"/>
                </a:lnTo>
                <a:cubicBezTo>
                  <a:pt x="4575" y="9945"/>
                  <a:pt x="4547" y="10368"/>
                  <a:pt x="4547" y="10800"/>
                </a:cubicBezTo>
                <a:cubicBezTo>
                  <a:pt x="4547" y="15771"/>
                  <a:pt x="7462" y="19799"/>
                  <a:pt x="11058" y="19799"/>
                </a:cubicBezTo>
                <a:cubicBezTo>
                  <a:pt x="13006" y="19799"/>
                  <a:pt x="14749" y="18612"/>
                  <a:pt x="15942" y="16740"/>
                </a:cubicBezTo>
                <a:lnTo>
                  <a:pt x="16959" y="17865"/>
                </a:lnTo>
                <a:cubicBezTo>
                  <a:pt x="15527" y="20149"/>
                  <a:pt x="13417" y="21600"/>
                  <a:pt x="11058" y="21600"/>
                </a:cubicBezTo>
                <a:cubicBezTo>
                  <a:pt x="6743" y="21600"/>
                  <a:pt x="3245" y="16765"/>
                  <a:pt x="3245" y="10800"/>
                </a:cubicBezTo>
                <a:cubicBezTo>
                  <a:pt x="3245" y="10173"/>
                  <a:pt x="3300" y="9568"/>
                  <a:pt x="3377" y="8972"/>
                </a:cubicBezTo>
                <a:lnTo>
                  <a:pt x="1161" y="11410"/>
                </a:lnTo>
                <a:cubicBezTo>
                  <a:pt x="895" y="11778"/>
                  <a:pt x="465" y="11778"/>
                  <a:pt x="199" y="11410"/>
                </a:cubicBezTo>
                <a:cubicBezTo>
                  <a:pt x="-67" y="11043"/>
                  <a:pt x="-67" y="10448"/>
                  <a:pt x="199" y="10081"/>
                </a:cubicBezTo>
                <a:lnTo>
                  <a:pt x="3397" y="6561"/>
                </a:lnTo>
                <a:cubicBezTo>
                  <a:pt x="3534" y="6371"/>
                  <a:pt x="3716" y="6284"/>
                  <a:pt x="3896" y="6290"/>
                </a:cubicBezTo>
                <a:cubicBezTo>
                  <a:pt x="4076" y="6284"/>
                  <a:pt x="4258" y="6371"/>
                  <a:pt x="4396" y="6561"/>
                </a:cubicBezTo>
                <a:lnTo>
                  <a:pt x="6942" y="10081"/>
                </a:lnTo>
                <a:cubicBezTo>
                  <a:pt x="7208" y="10448"/>
                  <a:pt x="7208" y="11043"/>
                  <a:pt x="6942" y="11410"/>
                </a:cubicBezTo>
                <a:close/>
                <a:moveTo>
                  <a:pt x="21267" y="11520"/>
                </a:moveTo>
                <a:lnTo>
                  <a:pt x="18721" y="15040"/>
                </a:lnTo>
                <a:cubicBezTo>
                  <a:pt x="18583" y="15230"/>
                  <a:pt x="18402" y="15317"/>
                  <a:pt x="18221" y="15310"/>
                </a:cubicBezTo>
                <a:cubicBezTo>
                  <a:pt x="18041" y="15317"/>
                  <a:pt x="17860" y="15230"/>
                  <a:pt x="17722" y="15040"/>
                </a:cubicBezTo>
                <a:lnTo>
                  <a:pt x="14524" y="11520"/>
                </a:lnTo>
                <a:cubicBezTo>
                  <a:pt x="14259" y="11153"/>
                  <a:pt x="14259" y="10557"/>
                  <a:pt x="14524" y="10190"/>
                </a:cubicBezTo>
                <a:cubicBezTo>
                  <a:pt x="14790" y="9823"/>
                  <a:pt x="15220" y="9823"/>
                  <a:pt x="15487" y="10190"/>
                </a:cubicBezTo>
                <a:lnTo>
                  <a:pt x="17463" y="12365"/>
                </a:lnTo>
                <a:cubicBezTo>
                  <a:pt x="17528" y="11856"/>
                  <a:pt x="17570" y="11336"/>
                  <a:pt x="17570" y="10800"/>
                </a:cubicBezTo>
                <a:cubicBezTo>
                  <a:pt x="17570" y="5830"/>
                  <a:pt x="14655" y="1801"/>
                  <a:pt x="11058" y="1801"/>
                </a:cubicBezTo>
                <a:cubicBezTo>
                  <a:pt x="8965" y="1801"/>
                  <a:pt x="7107" y="3171"/>
                  <a:pt x="5916" y="5293"/>
                </a:cubicBezTo>
                <a:lnTo>
                  <a:pt x="4900" y="4170"/>
                </a:lnTo>
                <a:cubicBezTo>
                  <a:pt x="6329" y="1636"/>
                  <a:pt x="8553" y="0"/>
                  <a:pt x="11058" y="0"/>
                </a:cubicBezTo>
                <a:cubicBezTo>
                  <a:pt x="15374" y="0"/>
                  <a:pt x="18872" y="4835"/>
                  <a:pt x="18872" y="10800"/>
                </a:cubicBezTo>
                <a:cubicBezTo>
                  <a:pt x="18872" y="11306"/>
                  <a:pt x="18841" y="11799"/>
                  <a:pt x="18789" y="12285"/>
                </a:cubicBezTo>
                <a:lnTo>
                  <a:pt x="20305" y="10190"/>
                </a:lnTo>
                <a:cubicBezTo>
                  <a:pt x="20571" y="9823"/>
                  <a:pt x="21002" y="9823"/>
                  <a:pt x="21267" y="10190"/>
                </a:cubicBezTo>
                <a:cubicBezTo>
                  <a:pt x="21533" y="10557"/>
                  <a:pt x="21533" y="11153"/>
                  <a:pt x="21267" y="11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17503775" y="7131050"/>
            <a:ext cx="481013" cy="4333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" y="19200"/>
                </a:moveTo>
                <a:lnTo>
                  <a:pt x="20520" y="19200"/>
                </a:lnTo>
                <a:cubicBezTo>
                  <a:pt x="21117" y="19200"/>
                  <a:pt x="21600" y="19738"/>
                  <a:pt x="21600" y="20400"/>
                </a:cubicBezTo>
                <a:cubicBezTo>
                  <a:pt x="21600" y="21063"/>
                  <a:pt x="21117" y="21600"/>
                  <a:pt x="20520" y="21600"/>
                </a:cubicBezTo>
                <a:lnTo>
                  <a:pt x="1080" y="21600"/>
                </a:lnTo>
                <a:cubicBezTo>
                  <a:pt x="483" y="21600"/>
                  <a:pt x="0" y="21063"/>
                  <a:pt x="0" y="20400"/>
                </a:cubicBezTo>
                <a:cubicBezTo>
                  <a:pt x="0" y="19738"/>
                  <a:pt x="483" y="19200"/>
                  <a:pt x="1080" y="19200"/>
                </a:cubicBezTo>
                <a:close/>
                <a:moveTo>
                  <a:pt x="20520" y="2400"/>
                </a:moveTo>
                <a:lnTo>
                  <a:pt x="1080" y="2400"/>
                </a:lnTo>
                <a:cubicBezTo>
                  <a:pt x="483" y="2400"/>
                  <a:pt x="0" y="1862"/>
                  <a:pt x="0" y="1200"/>
                </a:cubicBezTo>
                <a:cubicBezTo>
                  <a:pt x="0" y="537"/>
                  <a:pt x="483" y="0"/>
                  <a:pt x="1080" y="0"/>
                </a:cubicBezTo>
                <a:lnTo>
                  <a:pt x="20520" y="0"/>
                </a:lnTo>
                <a:cubicBezTo>
                  <a:pt x="21117" y="0"/>
                  <a:pt x="21600" y="537"/>
                  <a:pt x="21600" y="1200"/>
                </a:cubicBezTo>
                <a:cubicBezTo>
                  <a:pt x="21600" y="1862"/>
                  <a:pt x="21117" y="2400"/>
                  <a:pt x="20520" y="2400"/>
                </a:cubicBezTo>
                <a:close/>
                <a:moveTo>
                  <a:pt x="20520" y="12000"/>
                </a:moveTo>
                <a:lnTo>
                  <a:pt x="1080" y="12000"/>
                </a:lnTo>
                <a:cubicBezTo>
                  <a:pt x="483" y="12000"/>
                  <a:pt x="0" y="11462"/>
                  <a:pt x="0" y="10800"/>
                </a:cubicBezTo>
                <a:cubicBezTo>
                  <a:pt x="0" y="10138"/>
                  <a:pt x="483" y="9600"/>
                  <a:pt x="1080" y="9600"/>
                </a:cubicBezTo>
                <a:lnTo>
                  <a:pt x="20520" y="9600"/>
                </a:lnTo>
                <a:cubicBezTo>
                  <a:pt x="21117" y="9600"/>
                  <a:pt x="21600" y="10138"/>
                  <a:pt x="21600" y="10800"/>
                </a:cubicBezTo>
                <a:cubicBezTo>
                  <a:pt x="21600" y="11462"/>
                  <a:pt x="21117" y="12000"/>
                  <a:pt x="20520" y="12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3" name="Google Shape;283;p3"/>
          <p:cNvSpPr/>
          <p:nvPr/>
        </p:nvSpPr>
        <p:spPr>
          <a:xfrm>
            <a:off x="15046325" y="7038975"/>
            <a:ext cx="627063" cy="627063"/>
          </a:xfrm>
          <a:custGeom>
            <a:avLst/>
            <a:gdLst/>
            <a:ahLst/>
            <a:cxnLst/>
            <a:rect l="l" t="t" r="r" b="b"/>
            <a:pathLst>
              <a:path w="21523" h="21523" extrusionOk="0">
                <a:moveTo>
                  <a:pt x="16561" y="9108"/>
                </a:moveTo>
                <a:cubicBezTo>
                  <a:pt x="16561" y="4992"/>
                  <a:pt x="13224" y="1656"/>
                  <a:pt x="9108" y="1656"/>
                </a:cubicBezTo>
                <a:cubicBezTo>
                  <a:pt x="4992" y="1656"/>
                  <a:pt x="1656" y="4992"/>
                  <a:pt x="1656" y="9108"/>
                </a:cubicBezTo>
                <a:cubicBezTo>
                  <a:pt x="1656" y="13224"/>
                  <a:pt x="4992" y="16560"/>
                  <a:pt x="9108" y="16560"/>
                </a:cubicBezTo>
                <a:cubicBezTo>
                  <a:pt x="13224" y="16560"/>
                  <a:pt x="16561" y="13224"/>
                  <a:pt x="16561" y="9108"/>
                </a:cubicBezTo>
                <a:close/>
                <a:moveTo>
                  <a:pt x="21292" y="21292"/>
                </a:moveTo>
                <a:cubicBezTo>
                  <a:pt x="20984" y="21600"/>
                  <a:pt x="20485" y="21600"/>
                  <a:pt x="20177" y="21292"/>
                </a:cubicBezTo>
                <a:lnTo>
                  <a:pt x="14965" y="16079"/>
                </a:lnTo>
                <a:cubicBezTo>
                  <a:pt x="13381" y="17412"/>
                  <a:pt x="11340" y="18216"/>
                  <a:pt x="9108" y="18216"/>
                </a:cubicBezTo>
                <a:cubicBezTo>
                  <a:pt x="4078" y="18216"/>
                  <a:pt x="0" y="14139"/>
                  <a:pt x="0" y="9108"/>
                </a:cubicBezTo>
                <a:cubicBezTo>
                  <a:pt x="0" y="4078"/>
                  <a:pt x="4078" y="0"/>
                  <a:pt x="9108" y="0"/>
                </a:cubicBezTo>
                <a:cubicBezTo>
                  <a:pt x="14139" y="0"/>
                  <a:pt x="18217" y="4078"/>
                  <a:pt x="18217" y="9108"/>
                </a:cubicBezTo>
                <a:cubicBezTo>
                  <a:pt x="18217" y="11339"/>
                  <a:pt x="17411" y="13381"/>
                  <a:pt x="16080" y="14965"/>
                </a:cubicBezTo>
                <a:lnTo>
                  <a:pt x="21292" y="20177"/>
                </a:lnTo>
                <a:cubicBezTo>
                  <a:pt x="21600" y="20485"/>
                  <a:pt x="21600" y="20984"/>
                  <a:pt x="21292" y="212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17503775" y="7131050"/>
            <a:ext cx="481013" cy="4333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" y="19200"/>
                </a:moveTo>
                <a:lnTo>
                  <a:pt x="20520" y="19200"/>
                </a:lnTo>
                <a:cubicBezTo>
                  <a:pt x="21117" y="19200"/>
                  <a:pt x="21600" y="19738"/>
                  <a:pt x="21600" y="20400"/>
                </a:cubicBezTo>
                <a:cubicBezTo>
                  <a:pt x="21600" y="21063"/>
                  <a:pt x="21117" y="21600"/>
                  <a:pt x="20520" y="21600"/>
                </a:cubicBezTo>
                <a:lnTo>
                  <a:pt x="1080" y="21600"/>
                </a:lnTo>
                <a:cubicBezTo>
                  <a:pt x="483" y="21600"/>
                  <a:pt x="0" y="21063"/>
                  <a:pt x="0" y="20400"/>
                </a:cubicBezTo>
                <a:cubicBezTo>
                  <a:pt x="0" y="19738"/>
                  <a:pt x="483" y="19200"/>
                  <a:pt x="1080" y="19200"/>
                </a:cubicBezTo>
                <a:close/>
                <a:moveTo>
                  <a:pt x="20520" y="2400"/>
                </a:moveTo>
                <a:lnTo>
                  <a:pt x="1080" y="2400"/>
                </a:lnTo>
                <a:cubicBezTo>
                  <a:pt x="483" y="2400"/>
                  <a:pt x="0" y="1862"/>
                  <a:pt x="0" y="1200"/>
                </a:cubicBezTo>
                <a:cubicBezTo>
                  <a:pt x="0" y="537"/>
                  <a:pt x="483" y="0"/>
                  <a:pt x="1080" y="0"/>
                </a:cubicBezTo>
                <a:lnTo>
                  <a:pt x="20520" y="0"/>
                </a:lnTo>
                <a:cubicBezTo>
                  <a:pt x="21117" y="0"/>
                  <a:pt x="21600" y="537"/>
                  <a:pt x="21600" y="1200"/>
                </a:cubicBezTo>
                <a:cubicBezTo>
                  <a:pt x="21600" y="1862"/>
                  <a:pt x="21117" y="2400"/>
                  <a:pt x="20520" y="2400"/>
                </a:cubicBezTo>
                <a:close/>
                <a:moveTo>
                  <a:pt x="20520" y="12000"/>
                </a:moveTo>
                <a:lnTo>
                  <a:pt x="1080" y="12000"/>
                </a:lnTo>
                <a:cubicBezTo>
                  <a:pt x="483" y="12000"/>
                  <a:pt x="0" y="11462"/>
                  <a:pt x="0" y="10800"/>
                </a:cubicBezTo>
                <a:cubicBezTo>
                  <a:pt x="0" y="10138"/>
                  <a:pt x="483" y="9600"/>
                  <a:pt x="1080" y="9600"/>
                </a:cubicBezTo>
                <a:lnTo>
                  <a:pt x="20520" y="9600"/>
                </a:lnTo>
                <a:cubicBezTo>
                  <a:pt x="21117" y="9600"/>
                  <a:pt x="21600" y="10138"/>
                  <a:pt x="21600" y="10800"/>
                </a:cubicBezTo>
                <a:cubicBezTo>
                  <a:pt x="21600" y="11462"/>
                  <a:pt x="21117" y="12000"/>
                  <a:pt x="20520" y="12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22174200" y="9344025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50" y="6075"/>
                </a:moveTo>
                <a:lnTo>
                  <a:pt x="10125" y="6075"/>
                </a:lnTo>
                <a:lnTo>
                  <a:pt x="10125" y="7425"/>
                </a:lnTo>
                <a:lnTo>
                  <a:pt x="8775" y="7425"/>
                </a:lnTo>
                <a:lnTo>
                  <a:pt x="8775" y="6075"/>
                </a:lnTo>
                <a:lnTo>
                  <a:pt x="4050" y="6075"/>
                </a:lnTo>
                <a:cubicBezTo>
                  <a:pt x="3677" y="6075"/>
                  <a:pt x="3375" y="5773"/>
                  <a:pt x="3375" y="5400"/>
                </a:cubicBezTo>
                <a:cubicBezTo>
                  <a:pt x="3375" y="5027"/>
                  <a:pt x="3677" y="4725"/>
                  <a:pt x="4050" y="4725"/>
                </a:cubicBezTo>
                <a:lnTo>
                  <a:pt x="8775" y="4725"/>
                </a:lnTo>
                <a:lnTo>
                  <a:pt x="8775" y="3375"/>
                </a:lnTo>
                <a:lnTo>
                  <a:pt x="10125" y="3375"/>
                </a:lnTo>
                <a:lnTo>
                  <a:pt x="10125" y="4725"/>
                </a:lnTo>
                <a:lnTo>
                  <a:pt x="17550" y="4725"/>
                </a:lnTo>
                <a:cubicBezTo>
                  <a:pt x="17923" y="4725"/>
                  <a:pt x="18225" y="5027"/>
                  <a:pt x="18225" y="5400"/>
                </a:cubicBezTo>
                <a:cubicBezTo>
                  <a:pt x="18225" y="5773"/>
                  <a:pt x="17923" y="6075"/>
                  <a:pt x="17550" y="6075"/>
                </a:cubicBezTo>
                <a:close/>
                <a:moveTo>
                  <a:pt x="17550" y="11475"/>
                </a:moveTo>
                <a:lnTo>
                  <a:pt x="15525" y="11475"/>
                </a:lnTo>
                <a:lnTo>
                  <a:pt x="15525" y="12825"/>
                </a:lnTo>
                <a:lnTo>
                  <a:pt x="14175" y="12825"/>
                </a:lnTo>
                <a:lnTo>
                  <a:pt x="14175" y="11475"/>
                </a:lnTo>
                <a:lnTo>
                  <a:pt x="4050" y="11475"/>
                </a:lnTo>
                <a:cubicBezTo>
                  <a:pt x="3677" y="11475"/>
                  <a:pt x="3375" y="11173"/>
                  <a:pt x="3375" y="10800"/>
                </a:cubicBezTo>
                <a:cubicBezTo>
                  <a:pt x="3375" y="10427"/>
                  <a:pt x="3677" y="10125"/>
                  <a:pt x="4050" y="10125"/>
                </a:cubicBezTo>
                <a:lnTo>
                  <a:pt x="14175" y="10125"/>
                </a:lnTo>
                <a:lnTo>
                  <a:pt x="14175" y="8775"/>
                </a:lnTo>
                <a:lnTo>
                  <a:pt x="15525" y="8775"/>
                </a:lnTo>
                <a:lnTo>
                  <a:pt x="15525" y="10125"/>
                </a:lnTo>
                <a:lnTo>
                  <a:pt x="17550" y="10125"/>
                </a:lnTo>
                <a:cubicBezTo>
                  <a:pt x="17923" y="10125"/>
                  <a:pt x="18225" y="10427"/>
                  <a:pt x="18225" y="10800"/>
                </a:cubicBezTo>
                <a:cubicBezTo>
                  <a:pt x="18225" y="11173"/>
                  <a:pt x="17923" y="11475"/>
                  <a:pt x="17550" y="11475"/>
                </a:cubicBezTo>
                <a:close/>
                <a:moveTo>
                  <a:pt x="17550" y="16875"/>
                </a:moveTo>
                <a:lnTo>
                  <a:pt x="6750" y="16875"/>
                </a:lnTo>
                <a:lnTo>
                  <a:pt x="6750" y="18225"/>
                </a:lnTo>
                <a:lnTo>
                  <a:pt x="5400" y="18225"/>
                </a:lnTo>
                <a:lnTo>
                  <a:pt x="5400" y="16875"/>
                </a:lnTo>
                <a:lnTo>
                  <a:pt x="4050" y="16875"/>
                </a:lnTo>
                <a:cubicBezTo>
                  <a:pt x="3677" y="16875"/>
                  <a:pt x="3375" y="16573"/>
                  <a:pt x="3375" y="16200"/>
                </a:cubicBezTo>
                <a:cubicBezTo>
                  <a:pt x="3375" y="15828"/>
                  <a:pt x="3677" y="15525"/>
                  <a:pt x="4050" y="15525"/>
                </a:cubicBezTo>
                <a:lnTo>
                  <a:pt x="5400" y="15525"/>
                </a:lnTo>
                <a:lnTo>
                  <a:pt x="5400" y="14175"/>
                </a:lnTo>
                <a:lnTo>
                  <a:pt x="6750" y="14175"/>
                </a:lnTo>
                <a:lnTo>
                  <a:pt x="6750" y="15525"/>
                </a:lnTo>
                <a:lnTo>
                  <a:pt x="17550" y="15525"/>
                </a:lnTo>
                <a:cubicBezTo>
                  <a:pt x="17923" y="15525"/>
                  <a:pt x="18225" y="15828"/>
                  <a:pt x="18225" y="16200"/>
                </a:cubicBezTo>
                <a:cubicBezTo>
                  <a:pt x="18225" y="16573"/>
                  <a:pt x="17923" y="16875"/>
                  <a:pt x="17550" y="16875"/>
                </a:cubicBezTo>
                <a:close/>
                <a:moveTo>
                  <a:pt x="20250" y="2025"/>
                </a:moveTo>
                <a:cubicBezTo>
                  <a:pt x="20250" y="1652"/>
                  <a:pt x="19948" y="1350"/>
                  <a:pt x="19575" y="1350"/>
                </a:cubicBezTo>
                <a:lnTo>
                  <a:pt x="2025" y="1350"/>
                </a:lnTo>
                <a:cubicBezTo>
                  <a:pt x="1652" y="1350"/>
                  <a:pt x="1350" y="1652"/>
                  <a:pt x="1350" y="2025"/>
                </a:cubicBezTo>
                <a:lnTo>
                  <a:pt x="1350" y="19575"/>
                </a:lnTo>
                <a:cubicBezTo>
                  <a:pt x="1350" y="19948"/>
                  <a:pt x="1652" y="20250"/>
                  <a:pt x="2025" y="20250"/>
                </a:cubicBezTo>
                <a:lnTo>
                  <a:pt x="19575" y="20250"/>
                </a:lnTo>
                <a:cubicBezTo>
                  <a:pt x="19948" y="20250"/>
                  <a:pt x="20250" y="19948"/>
                  <a:pt x="20250" y="19575"/>
                </a:cubicBezTo>
                <a:cubicBezTo>
                  <a:pt x="20250" y="19575"/>
                  <a:pt x="20250" y="2025"/>
                  <a:pt x="20250" y="2025"/>
                </a:cubicBezTo>
                <a:close/>
                <a:moveTo>
                  <a:pt x="19575" y="21600"/>
                </a:moveTo>
                <a:lnTo>
                  <a:pt x="2025" y="21600"/>
                </a:lnTo>
                <a:cubicBezTo>
                  <a:pt x="907" y="21600"/>
                  <a:pt x="0" y="20693"/>
                  <a:pt x="0" y="19575"/>
                </a:cubicBezTo>
                <a:lnTo>
                  <a:pt x="0" y="2025"/>
                </a:lnTo>
                <a:cubicBezTo>
                  <a:pt x="0" y="907"/>
                  <a:pt x="907" y="0"/>
                  <a:pt x="2025" y="0"/>
                </a:cubicBezTo>
                <a:lnTo>
                  <a:pt x="19575" y="0"/>
                </a:lnTo>
                <a:cubicBezTo>
                  <a:pt x="20693" y="0"/>
                  <a:pt x="21600" y="907"/>
                  <a:pt x="21600" y="2025"/>
                </a:cubicBezTo>
                <a:lnTo>
                  <a:pt x="21600" y="19575"/>
                </a:lnTo>
                <a:cubicBezTo>
                  <a:pt x="21600" y="20693"/>
                  <a:pt x="20693" y="21600"/>
                  <a:pt x="19575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19748500" y="9344025"/>
            <a:ext cx="769939" cy="771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50" y="8100"/>
                </a:moveTo>
                <a:lnTo>
                  <a:pt x="20250" y="6750"/>
                </a:lnTo>
                <a:lnTo>
                  <a:pt x="1350" y="6750"/>
                </a:lnTo>
                <a:lnTo>
                  <a:pt x="1350" y="19575"/>
                </a:lnTo>
                <a:cubicBezTo>
                  <a:pt x="1350" y="19948"/>
                  <a:pt x="1652" y="20250"/>
                  <a:pt x="2025" y="20250"/>
                </a:cubicBezTo>
                <a:lnTo>
                  <a:pt x="19575" y="20250"/>
                </a:lnTo>
                <a:cubicBezTo>
                  <a:pt x="19948" y="20250"/>
                  <a:pt x="20250" y="19948"/>
                  <a:pt x="20250" y="19575"/>
                </a:cubicBezTo>
                <a:cubicBezTo>
                  <a:pt x="20250" y="19575"/>
                  <a:pt x="20250" y="8100"/>
                  <a:pt x="20250" y="8100"/>
                </a:cubicBezTo>
                <a:close/>
                <a:moveTo>
                  <a:pt x="19575" y="4050"/>
                </a:moveTo>
                <a:lnTo>
                  <a:pt x="8100" y="4050"/>
                </a:lnTo>
                <a:lnTo>
                  <a:pt x="8100" y="2025"/>
                </a:lnTo>
                <a:cubicBezTo>
                  <a:pt x="8100" y="1652"/>
                  <a:pt x="7798" y="1350"/>
                  <a:pt x="7425" y="1350"/>
                </a:cubicBezTo>
                <a:lnTo>
                  <a:pt x="2025" y="1350"/>
                </a:lnTo>
                <a:cubicBezTo>
                  <a:pt x="1652" y="1350"/>
                  <a:pt x="1350" y="1652"/>
                  <a:pt x="1350" y="2025"/>
                </a:cubicBezTo>
                <a:lnTo>
                  <a:pt x="1350" y="5400"/>
                </a:lnTo>
                <a:lnTo>
                  <a:pt x="19575" y="5400"/>
                </a:lnTo>
                <a:cubicBezTo>
                  <a:pt x="19948" y="5400"/>
                  <a:pt x="20250" y="5098"/>
                  <a:pt x="20250" y="4725"/>
                </a:cubicBezTo>
                <a:cubicBezTo>
                  <a:pt x="20250" y="4352"/>
                  <a:pt x="19948" y="4050"/>
                  <a:pt x="19575" y="4050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5" y="21600"/>
                  <a:pt x="0" y="20995"/>
                  <a:pt x="0" y="20250"/>
                </a:cubicBezTo>
                <a:lnTo>
                  <a:pt x="0" y="1350"/>
                </a:lnTo>
                <a:cubicBezTo>
                  <a:pt x="0" y="605"/>
                  <a:pt x="605" y="0"/>
                  <a:pt x="1350" y="0"/>
                </a:cubicBezTo>
                <a:lnTo>
                  <a:pt x="8100" y="0"/>
                </a:lnTo>
                <a:cubicBezTo>
                  <a:pt x="8846" y="0"/>
                  <a:pt x="9450" y="605"/>
                  <a:pt x="9450" y="1350"/>
                </a:cubicBezTo>
                <a:lnTo>
                  <a:pt x="9450" y="2700"/>
                </a:lnTo>
                <a:lnTo>
                  <a:pt x="20250" y="2700"/>
                </a:lnTo>
                <a:cubicBezTo>
                  <a:pt x="20996" y="2700"/>
                  <a:pt x="21600" y="3305"/>
                  <a:pt x="21600" y="4050"/>
                </a:cubicBezTo>
                <a:lnTo>
                  <a:pt x="21600" y="20250"/>
                </a:lnTo>
                <a:cubicBezTo>
                  <a:pt x="21600" y="20995"/>
                  <a:pt x="20996" y="21600"/>
                  <a:pt x="2025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14955837" y="11801475"/>
            <a:ext cx="771526" cy="627063"/>
          </a:xfrm>
          <a:custGeom>
            <a:avLst/>
            <a:gdLst/>
            <a:ahLst/>
            <a:cxnLst/>
            <a:rect l="l" t="t" r="r" b="b"/>
            <a:pathLst>
              <a:path w="21598" h="21587" extrusionOk="0">
                <a:moveTo>
                  <a:pt x="10799" y="10540"/>
                </a:moveTo>
                <a:lnTo>
                  <a:pt x="19123" y="1663"/>
                </a:lnTo>
                <a:lnTo>
                  <a:pt x="2475" y="1663"/>
                </a:lnTo>
                <a:cubicBezTo>
                  <a:pt x="2475" y="1663"/>
                  <a:pt x="10799" y="10540"/>
                  <a:pt x="10799" y="10540"/>
                </a:cubicBezTo>
                <a:close/>
                <a:moveTo>
                  <a:pt x="1350" y="19097"/>
                </a:moveTo>
                <a:cubicBezTo>
                  <a:pt x="1350" y="19555"/>
                  <a:pt x="1652" y="19927"/>
                  <a:pt x="2025" y="19927"/>
                </a:cubicBezTo>
                <a:lnTo>
                  <a:pt x="19573" y="19927"/>
                </a:lnTo>
                <a:cubicBezTo>
                  <a:pt x="19946" y="19927"/>
                  <a:pt x="20248" y="19555"/>
                  <a:pt x="20248" y="19097"/>
                </a:cubicBezTo>
                <a:lnTo>
                  <a:pt x="20248" y="2617"/>
                </a:lnTo>
                <a:lnTo>
                  <a:pt x="11322" y="12137"/>
                </a:lnTo>
                <a:cubicBezTo>
                  <a:pt x="11307" y="12160"/>
                  <a:pt x="11300" y="12188"/>
                  <a:pt x="11283" y="12210"/>
                </a:cubicBezTo>
                <a:cubicBezTo>
                  <a:pt x="11149" y="12374"/>
                  <a:pt x="10973" y="12450"/>
                  <a:pt x="10799" y="12445"/>
                </a:cubicBezTo>
                <a:cubicBezTo>
                  <a:pt x="10624" y="12450"/>
                  <a:pt x="10448" y="12374"/>
                  <a:pt x="10315" y="12210"/>
                </a:cubicBezTo>
                <a:cubicBezTo>
                  <a:pt x="10297" y="12188"/>
                  <a:pt x="10291" y="12160"/>
                  <a:pt x="10276" y="12137"/>
                </a:cubicBezTo>
                <a:lnTo>
                  <a:pt x="1350" y="2617"/>
                </a:lnTo>
                <a:cubicBezTo>
                  <a:pt x="1350" y="2617"/>
                  <a:pt x="1350" y="19097"/>
                  <a:pt x="1350" y="19097"/>
                </a:cubicBezTo>
                <a:close/>
                <a:moveTo>
                  <a:pt x="21598" y="20757"/>
                </a:moveTo>
                <a:cubicBezTo>
                  <a:pt x="21598" y="21216"/>
                  <a:pt x="21296" y="21587"/>
                  <a:pt x="20923" y="21587"/>
                </a:cubicBezTo>
                <a:lnTo>
                  <a:pt x="675" y="21587"/>
                </a:lnTo>
                <a:cubicBezTo>
                  <a:pt x="302" y="21587"/>
                  <a:pt x="0" y="21216"/>
                  <a:pt x="0" y="20757"/>
                </a:cubicBezTo>
                <a:lnTo>
                  <a:pt x="0" y="833"/>
                </a:lnTo>
                <a:cubicBezTo>
                  <a:pt x="0" y="828"/>
                  <a:pt x="2" y="825"/>
                  <a:pt x="2" y="821"/>
                </a:cubicBezTo>
                <a:cubicBezTo>
                  <a:pt x="-1" y="607"/>
                  <a:pt x="62" y="394"/>
                  <a:pt x="194" y="231"/>
                </a:cubicBezTo>
                <a:cubicBezTo>
                  <a:pt x="335" y="57"/>
                  <a:pt x="523" y="-13"/>
                  <a:pt x="707" y="2"/>
                </a:cubicBezTo>
                <a:lnTo>
                  <a:pt x="20891" y="2"/>
                </a:lnTo>
                <a:cubicBezTo>
                  <a:pt x="21075" y="-13"/>
                  <a:pt x="21263" y="57"/>
                  <a:pt x="21404" y="231"/>
                </a:cubicBezTo>
                <a:cubicBezTo>
                  <a:pt x="21536" y="394"/>
                  <a:pt x="21599" y="607"/>
                  <a:pt x="21596" y="821"/>
                </a:cubicBezTo>
                <a:cubicBezTo>
                  <a:pt x="21596" y="825"/>
                  <a:pt x="21598" y="828"/>
                  <a:pt x="21598" y="833"/>
                </a:cubicBezTo>
                <a:cubicBezTo>
                  <a:pt x="21598" y="833"/>
                  <a:pt x="21598" y="20757"/>
                  <a:pt x="21598" y="20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8" name="Google Shape;288;p3"/>
          <p:cNvSpPr/>
          <p:nvPr/>
        </p:nvSpPr>
        <p:spPr>
          <a:xfrm>
            <a:off x="7769225" y="11741150"/>
            <a:ext cx="769939" cy="769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201" y="11459"/>
                </a:moveTo>
                <a:lnTo>
                  <a:pt x="6399" y="11459"/>
                </a:lnTo>
                <a:cubicBezTo>
                  <a:pt x="6036" y="11459"/>
                  <a:pt x="5740" y="11164"/>
                  <a:pt x="5740" y="10800"/>
                </a:cubicBezTo>
                <a:cubicBezTo>
                  <a:pt x="5740" y="10436"/>
                  <a:pt x="6036" y="10141"/>
                  <a:pt x="6399" y="10141"/>
                </a:cubicBezTo>
                <a:lnTo>
                  <a:pt x="15201" y="10141"/>
                </a:lnTo>
                <a:cubicBezTo>
                  <a:pt x="15564" y="10141"/>
                  <a:pt x="15860" y="10436"/>
                  <a:pt x="15860" y="10800"/>
                </a:cubicBezTo>
                <a:cubicBezTo>
                  <a:pt x="15859" y="11164"/>
                  <a:pt x="15564" y="11459"/>
                  <a:pt x="15201" y="11459"/>
                </a:cubicBezTo>
                <a:close/>
                <a:moveTo>
                  <a:pt x="10800" y="1350"/>
                </a:moveTo>
                <a:cubicBezTo>
                  <a:pt x="5581" y="1350"/>
                  <a:pt x="1350" y="5581"/>
                  <a:pt x="1350" y="10800"/>
                </a:cubicBezTo>
                <a:cubicBezTo>
                  <a:pt x="1350" y="16019"/>
                  <a:pt x="5581" y="20250"/>
                  <a:pt x="10800" y="20250"/>
                </a:cubicBezTo>
                <a:cubicBezTo>
                  <a:pt x="16019" y="20250"/>
                  <a:pt x="20250" y="16019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lose/>
                <a:moveTo>
                  <a:pt x="10800" y="21600"/>
                </a:move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4"/>
                  <a:pt x="16765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 txBox="1">
            <a:spLocks noGrp="1"/>
          </p:cNvSpPr>
          <p:nvPr>
            <p:ph type="title"/>
          </p:nvPr>
        </p:nvSpPr>
        <p:spPr>
          <a:xfrm>
            <a:off x="535209" y="409153"/>
            <a:ext cx="17023548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>
                <a:solidFill>
                  <a:srgbClr val="3B3D40"/>
                </a:solidFill>
              </a:rPr>
              <a:t>INSTRUCCIONES</a:t>
            </a:r>
            <a:endParaRPr sz="3600"/>
          </a:p>
        </p:txBody>
      </p:sp>
      <p:sp>
        <p:nvSpPr>
          <p:cNvPr id="294" name="Google Shape;294;p5"/>
          <p:cNvSpPr/>
          <p:nvPr/>
        </p:nvSpPr>
        <p:spPr>
          <a:xfrm>
            <a:off x="565219" y="2132225"/>
            <a:ext cx="117219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14497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Cómo utilizar la plantilla</a:t>
            </a:r>
            <a:endParaRPr sz="6000"/>
          </a:p>
        </p:txBody>
      </p:sp>
      <p:sp>
        <p:nvSpPr>
          <p:cNvPr id="295" name="Google Shape;295;p5"/>
          <p:cNvSpPr/>
          <p:nvPr/>
        </p:nvSpPr>
        <p:spPr>
          <a:xfrm>
            <a:off x="532954" y="3549103"/>
            <a:ext cx="21717892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286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color principal de esta plantilla es AZUL oscuro</a:t>
            </a:r>
            <a:r>
              <a:rPr lang="en-US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pero</a:t>
            </a:r>
            <a:r>
              <a:rPr lang="en-US" sz="3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puedes cambiarlo por el color de tu marca haciendo clic y luego seleccionando el color.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15900" algn="just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Algunos iconos son editables, es decir que puedes cambiarle el color, otros son importados y los tendrás en blanco y negro.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15900" algn="just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leway SemiBold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tipografía principal es </a:t>
            </a:r>
            <a:r>
              <a:rPr lang="en-US"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</a:t>
            </a:r>
            <a:r>
              <a:rPr lang="en-US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pero puedes cambiarla por la de tu marca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215900" algn="just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plantilla está dividida por categorías para que puedas utilizarla mejor</a:t>
            </a:r>
            <a:endParaRPr sz="34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Personalizado</PresentationFormat>
  <Paragraphs>58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Raleway ExtraBold</vt:lpstr>
      <vt:lpstr>Poppins SemiBold</vt:lpstr>
      <vt:lpstr>Poppins</vt:lpstr>
      <vt:lpstr>Calibri</vt:lpstr>
      <vt:lpstr>Helvetica Neue</vt:lpstr>
      <vt:lpstr>Arial</vt:lpstr>
      <vt:lpstr>Helvetica Neue Light</vt:lpstr>
      <vt:lpstr>Raleway Black</vt:lpstr>
      <vt:lpstr>Raleway SemiBold</vt:lpstr>
      <vt:lpstr>Raleway</vt:lpstr>
      <vt:lpstr>Black</vt:lpstr>
      <vt:lpstr>Plantilla</vt:lpstr>
      <vt:lpstr>Presentación de PowerPoint</vt:lpstr>
      <vt:lpstr>Quiénes somos / Información acerca de la empresa</vt:lpstr>
      <vt:lpstr>Qué hacemos / Servicios</vt:lpstr>
      <vt:lpstr>Análisis de situación</vt:lpstr>
      <vt:lpstr>Presentación de PowerPoint</vt:lpstr>
      <vt:lpstr>Presentación de PowerPoint</vt:lpstr>
      <vt:lpstr>INSTRUCCIONES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Roberto Fraga</cp:lastModifiedBy>
  <cp:revision>2</cp:revision>
  <dcterms:modified xsi:type="dcterms:W3CDTF">2026-03-23T13:47:44Z</dcterms:modified>
</cp:coreProperties>
</file>