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034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587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432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502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56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820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620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793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266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11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57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AF165-C122-4778-A021-9D65C1C9F956}" type="datetimeFigureOut">
              <a:rPr lang="es-ES" smtClean="0"/>
              <a:t>16/04/2020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269E3-A7D0-4B82-B83C-01A1BFC888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8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277" y="1"/>
            <a:ext cx="10156723" cy="6858000"/>
          </a:xfrm>
          <a:prstGeom prst="rect">
            <a:avLst/>
          </a:prstGeom>
        </p:spPr>
      </p:pic>
      <p:pic>
        <p:nvPicPr>
          <p:cNvPr id="5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152" y="392257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685" y="392257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4637" y="396670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4637" y="411922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685" y="427174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685" y="442426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685" y="41954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218" y="442426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218" y="427174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262" y="44683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306" y="44683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350" y="462090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825" y="477342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8438" y="492594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051" y="492594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5800" y="515665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002" y="515665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2202" y="515665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2202" y="526504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56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901" y="537343"/>
            <a:ext cx="912400" cy="85102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CuadroTexto 48"/>
          <p:cNvSpPr txBox="1"/>
          <p:nvPr/>
        </p:nvSpPr>
        <p:spPr>
          <a:xfrm>
            <a:off x="126969" y="1473449"/>
            <a:ext cx="18202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bg2">
                    <a:lumMod val="25000"/>
                  </a:schemeClr>
                </a:solidFill>
              </a:rPr>
              <a:t>NOTAS </a:t>
            </a:r>
            <a:r>
              <a:rPr lang="es-ES" sz="1200" b="1" dirty="0" smtClean="0">
                <a:solidFill>
                  <a:schemeClr val="bg2">
                    <a:lumMod val="25000"/>
                  </a:schemeClr>
                </a:solidFill>
              </a:rPr>
              <a:t>ADHESIVAS</a:t>
            </a:r>
            <a:endParaRPr lang="es-ES" sz="12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s-ES" sz="1000" dirty="0" smtClean="0">
                <a:solidFill>
                  <a:schemeClr val="bg2">
                    <a:lumMod val="25000"/>
                  </a:schemeClr>
                </a:solidFill>
              </a:rPr>
              <a:t>Arrastra </a:t>
            </a:r>
            <a:r>
              <a:rPr lang="es-ES" sz="1000" dirty="0">
                <a:solidFill>
                  <a:schemeClr val="bg2">
                    <a:lumMod val="25000"/>
                  </a:schemeClr>
                </a:solidFill>
              </a:rPr>
              <a:t>la nota adhesiva hasta el lienzo y escribe sobre ella para completar tu documento</a:t>
            </a:r>
            <a:r>
              <a:rPr lang="es-ES" sz="10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es-ES" sz="1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1708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</cp:revision>
  <dcterms:created xsi:type="dcterms:W3CDTF">2020-04-16T18:40:59Z</dcterms:created>
  <dcterms:modified xsi:type="dcterms:W3CDTF">2020-04-16T18:41:20Z</dcterms:modified>
</cp:coreProperties>
</file>