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D6217-9288-4BAF-9750-0F88C3058401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54FFB-F7C7-4842-9943-B2173EF257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8972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g39bf6d2570edbf67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65175" y="977900"/>
            <a:ext cx="4691063" cy="2638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1" name="Google Shape;501;g39bf6d2570edbf67_0:notes"/>
          <p:cNvSpPr txBox="1">
            <a:spLocks noGrp="1"/>
          </p:cNvSpPr>
          <p:nvPr>
            <p:ph type="body" idx="1"/>
          </p:nvPr>
        </p:nvSpPr>
        <p:spPr>
          <a:xfrm>
            <a:off x="622145" y="3763504"/>
            <a:ext cx="4977300" cy="30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425" tIns="81425" rIns="81425" bIns="8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g39bf6d2570edbf67_0:notes"/>
          <p:cNvSpPr txBox="1">
            <a:spLocks noGrp="1"/>
          </p:cNvSpPr>
          <p:nvPr>
            <p:ph type="sldNum" idx="12"/>
          </p:nvPr>
        </p:nvSpPr>
        <p:spPr>
          <a:xfrm>
            <a:off x="3524050" y="7427897"/>
            <a:ext cx="2695800" cy="39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425" tIns="81425" rIns="81425" bIns="81425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224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93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2135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824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– Full Page with Diagrams" type="tx">
  <p:cSld name="Title and body – Full Page with Diagram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>
            <a:off x="415600" y="220733"/>
            <a:ext cx="10734800" cy="763600"/>
          </a:xfrm>
          <a:prstGeom prst="rect">
            <a:avLst/>
          </a:prstGeom>
        </p:spPr>
        <p:txBody>
          <a:bodyPr spcFirstLastPara="1" wrap="square" lIns="92475" tIns="92475" rIns="92475" bIns="924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 sz="4400"/>
            </a:lvl1pPr>
            <a:lvl2pPr lvl="1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>
            <a:off x="415600" y="1976451"/>
            <a:ext cx="11360800" cy="3793600"/>
          </a:xfrm>
          <a:prstGeom prst="rect">
            <a:avLst/>
          </a:prstGeom>
        </p:spPr>
        <p:txBody>
          <a:bodyPr spcFirstLastPara="1" wrap="square" lIns="92475" tIns="92475" rIns="92475" bIns="92475" anchor="t" anchorCtr="0">
            <a:noAutofit/>
          </a:bodyPr>
          <a:lstStyle>
            <a:lvl1pPr marL="609585" lvl="0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marL="1219170" lvl="1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/>
            </a:lvl2pPr>
            <a:lvl3pPr marL="1828754" lvl="2" indent="-406390" rtl="0">
              <a:spcBef>
                <a:spcPts val="2133"/>
              </a:spcBef>
              <a:spcAft>
                <a:spcPts val="0"/>
              </a:spcAft>
              <a:buSzPts val="1200"/>
              <a:buChar char="■"/>
              <a:defRPr/>
            </a:lvl3pPr>
            <a:lvl4pPr marL="2438339" lvl="3" indent="-406390" rtl="0">
              <a:spcBef>
                <a:spcPts val="2133"/>
              </a:spcBef>
              <a:spcAft>
                <a:spcPts val="0"/>
              </a:spcAft>
              <a:buSzPts val="1200"/>
              <a:buChar char="●"/>
              <a:defRPr/>
            </a:lvl4pPr>
            <a:lvl5pPr marL="3047924" lvl="4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/>
            </a:lvl5pPr>
            <a:lvl6pPr marL="3657509" lvl="5" indent="-406390" rtl="0">
              <a:spcBef>
                <a:spcPts val="2133"/>
              </a:spcBef>
              <a:spcAft>
                <a:spcPts val="0"/>
              </a:spcAft>
              <a:buSzPts val="1200"/>
              <a:buChar char="■"/>
              <a:defRPr/>
            </a:lvl6pPr>
            <a:lvl7pPr marL="4267093" lvl="6" indent="-406390" rtl="0">
              <a:spcBef>
                <a:spcPts val="2133"/>
              </a:spcBef>
              <a:spcAft>
                <a:spcPts val="0"/>
              </a:spcAft>
              <a:buSzPts val="1200"/>
              <a:buChar char="●"/>
              <a:defRPr/>
            </a:lvl7pPr>
            <a:lvl8pPr marL="4876678" lvl="7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/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pic>
        <p:nvPicPr>
          <p:cNvPr id="81" name="Google Shape;8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230300" y="395800"/>
            <a:ext cx="434213" cy="43421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2" name="Google Shape;82;p18"/>
          <p:cNvCxnSpPr/>
          <p:nvPr/>
        </p:nvCxnSpPr>
        <p:spPr>
          <a:xfrm>
            <a:off x="556600" y="334433"/>
            <a:ext cx="315200" cy="0"/>
          </a:xfrm>
          <a:prstGeom prst="straightConnector1">
            <a:avLst/>
          </a:prstGeom>
          <a:noFill/>
          <a:ln w="28575" cap="flat" cmpd="sng">
            <a:solidFill>
              <a:srgbClr val="D8D8D8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3" name="Google Shape;83;p18"/>
          <p:cNvSpPr txBox="1">
            <a:spLocks noGrp="1"/>
          </p:cNvSpPr>
          <p:nvPr>
            <p:ph type="subTitle" idx="2"/>
          </p:nvPr>
        </p:nvSpPr>
        <p:spPr>
          <a:xfrm>
            <a:off x="422767" y="886079"/>
            <a:ext cx="8547200" cy="449200"/>
          </a:xfrm>
          <a:prstGeom prst="rect">
            <a:avLst/>
          </a:prstGeom>
        </p:spPr>
        <p:txBody>
          <a:bodyPr spcFirstLastPara="1" wrap="square" lIns="92475" tIns="92475" rIns="92475" bIns="924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733">
                <a:solidFill>
                  <a:srgbClr val="969696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rgbClr val="969696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rgbClr val="969696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rgbClr val="969696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rgbClr val="969696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rgbClr val="969696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rgbClr val="969696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2133">
                <a:solidFill>
                  <a:srgbClr val="969696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2133">
                <a:solidFill>
                  <a:srgbClr val="969696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ldNum" idx="12"/>
          </p:nvPr>
        </p:nvSpPr>
        <p:spPr>
          <a:xfrm>
            <a:off x="11588797" y="6271595"/>
            <a:ext cx="731600" cy="524800"/>
          </a:xfrm>
          <a:prstGeom prst="rect">
            <a:avLst/>
          </a:prstGeom>
        </p:spPr>
        <p:txBody>
          <a:bodyPr spcFirstLastPara="1" wrap="square" lIns="92475" tIns="92475" rIns="92475" bIns="92475" anchor="ctr" anchorCtr="0">
            <a:noAutofit/>
          </a:bodyPr>
          <a:lstStyle>
            <a:lvl1pPr lvl="0" algn="l" rtl="0"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l" rtl="0"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l" rtl="0"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l" rtl="0"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l" rtl="0"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l" rtl="0"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l" rtl="0"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l" rtl="0"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l" rtl="0"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tillium Web"/>
                <a:sym typeface="Titillium Web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tillium Web"/>
              <a:sym typeface="Titillium Web"/>
            </a:endParaRPr>
          </a:p>
        </p:txBody>
      </p:sp>
    </p:spTree>
    <p:extLst>
      <p:ext uri="{BB962C8B-B14F-4D97-AF65-F5344CB8AC3E}">
        <p14:creationId xmlns:p14="http://schemas.microsoft.com/office/powerpoint/2010/main" val="404322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2866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602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4751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55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799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922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01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3764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E18EE-7CD2-4B10-B851-0A7766EF96F5}" type="datetimeFigureOut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06/05/2020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23F22A-8180-48DB-898B-9B171EB44DD0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33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36"/>
          <p:cNvSpPr txBox="1">
            <a:spLocks noGrp="1"/>
          </p:cNvSpPr>
          <p:nvPr>
            <p:ph type="title"/>
          </p:nvPr>
        </p:nvSpPr>
        <p:spPr>
          <a:xfrm>
            <a:off x="468426" y="338853"/>
            <a:ext cx="3695307" cy="381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7133" tIns="97133" rIns="97133" bIns="97133" rtlCol="0" anchor="ctr" anchorCtr="0">
            <a:noAutofit/>
          </a:bodyPr>
          <a:lstStyle/>
          <a:p>
            <a:pPr>
              <a:lnSpc>
                <a:spcPct val="100000"/>
              </a:lnSpc>
              <a:buClr>
                <a:srgbClr val="00313C"/>
              </a:buClr>
            </a:pPr>
            <a:r>
              <a:rPr lang="es" sz="1600" dirty="0" smtClean="0">
                <a:solidFill>
                  <a:srgbClr val="4B6C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DISEÑA TU PROPUESTA VALOR</a:t>
            </a:r>
            <a:endParaRPr sz="1600" dirty="0">
              <a:solidFill>
                <a:srgbClr val="4B6C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5" name="Google Shape;505;p36"/>
          <p:cNvSpPr/>
          <p:nvPr/>
        </p:nvSpPr>
        <p:spPr>
          <a:xfrm>
            <a:off x="11096693" y="333012"/>
            <a:ext cx="912400" cy="53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7133" tIns="97133" rIns="97133" bIns="97133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5" name="Google Shape;515;p36"/>
          <p:cNvSpPr txBox="1"/>
          <p:nvPr/>
        </p:nvSpPr>
        <p:spPr>
          <a:xfrm>
            <a:off x="6830891" y="6007156"/>
            <a:ext cx="4644000" cy="471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133" tIns="97133" rIns="97133" bIns="97133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595B"/>
              </a:buClr>
              <a:buSzTx/>
              <a:buFontTx/>
              <a:buNone/>
              <a:tabLst/>
              <a:defRPr/>
            </a:pPr>
            <a:r>
              <a:rPr kumimoji="0" lang="es" sz="1500" b="1" i="0" u="none" strike="noStrike" kern="1200" cap="none" spc="0" normalizeH="0" baseline="0" noProof="0" dirty="0">
                <a:ln>
                  <a:noFill/>
                </a:ln>
                <a:solidFill>
                  <a:srgbClr val="4B6C73"/>
                </a:solidFill>
                <a:effectLst/>
                <a:uLnTx/>
                <a:uFillTx/>
                <a:latin typeface="Arial" panose="020B0604020202020204" pitchFamily="34" charset="0"/>
                <a:ea typeface="Titillium Web"/>
                <a:cs typeface="Arial" panose="020B0604020202020204" pitchFamily="34" charset="0"/>
                <a:sym typeface="Titillium Web"/>
              </a:rPr>
              <a:t>COMPRENSIÓN DEL CLIENTE</a:t>
            </a:r>
            <a:endParaRPr kumimoji="0" sz="1500" b="1" i="0" u="none" strike="noStrike" kern="1200" cap="none" spc="0" normalizeH="0" baseline="0" noProof="0" dirty="0">
              <a:ln>
                <a:noFill/>
              </a:ln>
              <a:solidFill>
                <a:srgbClr val="4B6C73"/>
              </a:solidFill>
              <a:effectLst/>
              <a:uLnTx/>
              <a:uFillTx/>
              <a:latin typeface="Arial" panose="020B0604020202020204" pitchFamily="34" charset="0"/>
              <a:ea typeface="Titillium Web"/>
              <a:cs typeface="Arial" panose="020B0604020202020204" pitchFamily="34" charset="0"/>
              <a:sym typeface="Titillium Web"/>
            </a:endParaRPr>
          </a:p>
        </p:txBody>
      </p:sp>
      <p:sp>
        <p:nvSpPr>
          <p:cNvPr id="516" name="Google Shape;516;p36"/>
          <p:cNvSpPr txBox="1"/>
          <p:nvPr/>
        </p:nvSpPr>
        <p:spPr>
          <a:xfrm>
            <a:off x="756651" y="6020654"/>
            <a:ext cx="4706000" cy="343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133" tIns="97133" rIns="97133" bIns="97133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595B"/>
              </a:buClr>
              <a:buSzTx/>
              <a:buFontTx/>
              <a:buNone/>
              <a:tabLst/>
              <a:defRPr/>
            </a:pPr>
            <a:r>
              <a:rPr kumimoji="0" lang="es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6C73"/>
                </a:solidFill>
                <a:effectLst/>
                <a:uLnTx/>
                <a:uFillTx/>
                <a:latin typeface="Arial" panose="020B0604020202020204" pitchFamily="34" charset="0"/>
                <a:ea typeface="Titillium Web"/>
                <a:cs typeface="Arial" panose="020B0604020202020204" pitchFamily="34" charset="0"/>
                <a:sym typeface="Titillium Web"/>
              </a:rPr>
              <a:t>CREACIÓN DE VALOR</a:t>
            </a:r>
            <a:endParaRPr kumimoji="0" sz="1500" b="1" i="0" u="none" strike="noStrike" kern="1200" cap="none" spc="0" normalizeH="0" baseline="0" noProof="0" dirty="0">
              <a:ln>
                <a:noFill/>
              </a:ln>
              <a:solidFill>
                <a:srgbClr val="4B6C73"/>
              </a:solidFill>
              <a:effectLst/>
              <a:uLnTx/>
              <a:uFillTx/>
              <a:latin typeface="Arial" panose="020B0604020202020204" pitchFamily="34" charset="0"/>
              <a:ea typeface="Titillium Web"/>
              <a:cs typeface="Arial" panose="020B0604020202020204" pitchFamily="34" charset="0"/>
              <a:sym typeface="Titillium Web"/>
            </a:endParaRPr>
          </a:p>
        </p:txBody>
      </p:sp>
      <p:sp>
        <p:nvSpPr>
          <p:cNvPr id="525" name="Google Shape;525;p36"/>
          <p:cNvSpPr txBox="1">
            <a:spLocks noGrp="1"/>
          </p:cNvSpPr>
          <p:nvPr>
            <p:ph type="sldNum" idx="12"/>
          </p:nvPr>
        </p:nvSpPr>
        <p:spPr>
          <a:xfrm>
            <a:off x="11588797" y="627159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11433" tIns="111433" rIns="111433" bIns="111433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tillium Web"/>
                <a:sym typeface="Titillium Web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tillium Web"/>
              <a:sym typeface="Titillium Web"/>
            </a:endParaRPr>
          </a:p>
        </p:txBody>
      </p:sp>
      <p:sp>
        <p:nvSpPr>
          <p:cNvPr id="22" name="Google Shape;506;p36"/>
          <p:cNvSpPr/>
          <p:nvPr/>
        </p:nvSpPr>
        <p:spPr>
          <a:xfrm>
            <a:off x="6995323" y="1123531"/>
            <a:ext cx="4706000" cy="4820420"/>
          </a:xfrm>
          <a:prstGeom prst="ellipse">
            <a:avLst/>
          </a:prstGeom>
          <a:solidFill>
            <a:srgbClr val="F3F3F3"/>
          </a:solidFill>
          <a:ln w="9525" cap="flat" cmpd="sng">
            <a:solidFill>
              <a:srgbClr val="666666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7133" tIns="97133" rIns="97133" bIns="97133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4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" name="Google Shape;507;p36"/>
          <p:cNvCxnSpPr/>
          <p:nvPr/>
        </p:nvCxnSpPr>
        <p:spPr>
          <a:xfrm rot="10800000">
            <a:off x="6452640" y="3627653"/>
            <a:ext cx="2882400" cy="2400"/>
          </a:xfrm>
          <a:prstGeom prst="straightConnector1">
            <a:avLst/>
          </a:prstGeom>
          <a:noFill/>
          <a:ln w="9525" cap="flat" cmpd="sng">
            <a:solidFill>
              <a:srgbClr val="666666"/>
            </a:solidFill>
            <a:prstDash val="dot"/>
            <a:round/>
            <a:headEnd type="none" w="sm" len="sm"/>
            <a:tailEnd type="triangle" w="lg" len="lg"/>
          </a:ln>
        </p:spPr>
      </p:cxnSp>
      <p:cxnSp>
        <p:nvCxnSpPr>
          <p:cNvPr id="24" name="Google Shape;508;p36"/>
          <p:cNvCxnSpPr/>
          <p:nvPr/>
        </p:nvCxnSpPr>
        <p:spPr>
          <a:xfrm rot="10800000" flipH="1">
            <a:off x="9346911" y="2187176"/>
            <a:ext cx="1877200" cy="1436800"/>
          </a:xfrm>
          <a:prstGeom prst="straightConnector1">
            <a:avLst/>
          </a:prstGeom>
          <a:noFill/>
          <a:ln w="9525" cap="flat" cmpd="sng">
            <a:solidFill>
              <a:srgbClr val="666666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25" name="Google Shape;509;p36"/>
          <p:cNvCxnSpPr/>
          <p:nvPr/>
        </p:nvCxnSpPr>
        <p:spPr>
          <a:xfrm rot="10800000">
            <a:off x="9339711" y="3616984"/>
            <a:ext cx="1884400" cy="1217600"/>
          </a:xfrm>
          <a:prstGeom prst="straightConnector1">
            <a:avLst/>
          </a:prstGeom>
          <a:noFill/>
          <a:ln w="9525" cap="flat" cmpd="sng">
            <a:solidFill>
              <a:srgbClr val="666666"/>
            </a:solidFill>
            <a:prstDash val="dot"/>
            <a:round/>
            <a:headEnd type="none" w="sm" len="sm"/>
            <a:tailEnd type="none" w="sm" len="sm"/>
          </a:ln>
        </p:spPr>
      </p:cxnSp>
      <p:grpSp>
        <p:nvGrpSpPr>
          <p:cNvPr id="26" name="Google Shape;510;p36"/>
          <p:cNvGrpSpPr/>
          <p:nvPr/>
        </p:nvGrpSpPr>
        <p:grpSpPr>
          <a:xfrm>
            <a:off x="1029673" y="1249112"/>
            <a:ext cx="5225869" cy="4676418"/>
            <a:chOff x="1373724" y="1156867"/>
            <a:chExt cx="3044432" cy="2741673"/>
          </a:xfrm>
        </p:grpSpPr>
        <p:sp>
          <p:nvSpPr>
            <p:cNvPr id="27" name="Google Shape;511;p36"/>
            <p:cNvSpPr/>
            <p:nvPr/>
          </p:nvSpPr>
          <p:spPr>
            <a:xfrm>
              <a:off x="1373724" y="1157140"/>
              <a:ext cx="2741400" cy="2741400"/>
            </a:xfrm>
            <a:prstGeom prst="rect">
              <a:avLst/>
            </a:prstGeom>
            <a:solidFill>
              <a:srgbClr val="F3F3F3"/>
            </a:solidFill>
            <a:ln w="9525" cap="flat" cmpd="sng">
              <a:solidFill>
                <a:srgbClr val="666666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7133" tIns="97133" rIns="97133" bIns="97133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67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8" name="Google Shape;512;p36"/>
            <p:cNvCxnSpPr/>
            <p:nvPr/>
          </p:nvCxnSpPr>
          <p:spPr>
            <a:xfrm rot="10800000" flipH="1">
              <a:off x="2585456" y="2552756"/>
              <a:ext cx="1832700" cy="5700"/>
            </a:xfrm>
            <a:prstGeom prst="straightConnector1">
              <a:avLst/>
            </a:prstGeom>
            <a:noFill/>
            <a:ln w="9525" cap="flat" cmpd="sng">
              <a:solidFill>
                <a:srgbClr val="666666"/>
              </a:solidFill>
              <a:prstDash val="dot"/>
              <a:round/>
              <a:headEnd type="none" w="sm" len="sm"/>
              <a:tailEnd type="triangle" w="lg" len="lg"/>
            </a:ln>
          </p:spPr>
        </p:cxnSp>
        <p:cxnSp>
          <p:nvCxnSpPr>
            <p:cNvPr id="29" name="Google Shape;513;p36"/>
            <p:cNvCxnSpPr/>
            <p:nvPr/>
          </p:nvCxnSpPr>
          <p:spPr>
            <a:xfrm rot="-5400000">
              <a:off x="1309092" y="2617477"/>
              <a:ext cx="1345500" cy="1216200"/>
            </a:xfrm>
            <a:prstGeom prst="straightConnector1">
              <a:avLst/>
            </a:prstGeom>
            <a:noFill/>
            <a:ln w="9525" cap="flat" cmpd="sng">
              <a:solidFill>
                <a:srgbClr val="666666"/>
              </a:solidFill>
              <a:prstDash val="dot"/>
              <a:round/>
              <a:headEnd type="none" w="sm" len="sm"/>
              <a:tailEnd type="none" w="sm" len="sm"/>
            </a:ln>
          </p:spPr>
        </p:cxnSp>
        <p:cxnSp>
          <p:nvCxnSpPr>
            <p:cNvPr id="30" name="Google Shape;514;p36"/>
            <p:cNvCxnSpPr/>
            <p:nvPr/>
          </p:nvCxnSpPr>
          <p:spPr>
            <a:xfrm rot="5400000" flipH="1">
              <a:off x="1281512" y="1249117"/>
              <a:ext cx="1396200" cy="1211700"/>
            </a:xfrm>
            <a:prstGeom prst="straightConnector1">
              <a:avLst/>
            </a:prstGeom>
            <a:noFill/>
            <a:ln w="9525" cap="flat" cmpd="sng">
              <a:solidFill>
                <a:srgbClr val="666666"/>
              </a:solidFill>
              <a:prstDash val="dot"/>
              <a:round/>
              <a:headEnd type="none" w="sm" len="sm"/>
              <a:tailEnd type="none" w="sm" len="sm"/>
            </a:ln>
          </p:spPr>
        </p:cxnSp>
      </p:grpSp>
      <p:sp>
        <p:nvSpPr>
          <p:cNvPr id="31" name="Google Shape;518;p36"/>
          <p:cNvSpPr txBox="1"/>
          <p:nvPr/>
        </p:nvSpPr>
        <p:spPr>
          <a:xfrm>
            <a:off x="8088786" y="3088802"/>
            <a:ext cx="950539" cy="5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133" tIns="97133" rIns="97133" bIns="97133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Tx/>
              <a:buFontTx/>
              <a:buNone/>
              <a:tabLst/>
              <a:defRPr/>
            </a:pPr>
            <a:r>
              <a:rPr kumimoji="0" lang="es" sz="1333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Alegrías</a:t>
            </a:r>
            <a:r>
              <a:rPr kumimoji="0" lang="es" sz="1333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 </a:t>
            </a:r>
            <a:endParaRPr kumimoji="0" sz="1333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32" name="Google Shape;519;p36"/>
          <p:cNvSpPr txBox="1"/>
          <p:nvPr/>
        </p:nvSpPr>
        <p:spPr>
          <a:xfrm>
            <a:off x="7561949" y="3743501"/>
            <a:ext cx="1884400" cy="5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133" tIns="97133" rIns="97133" bIns="97133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Tx/>
              <a:buFontTx/>
              <a:buNone/>
              <a:tabLst/>
              <a:defRPr/>
            </a:pPr>
            <a:r>
              <a:rPr kumimoji="0" lang="es" sz="1333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Frustraciones</a:t>
            </a:r>
            <a:r>
              <a:rPr kumimoji="0" lang="es" sz="1333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 </a:t>
            </a:r>
            <a:endParaRPr kumimoji="0" sz="1333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33" name="Google Shape;522;p36"/>
          <p:cNvSpPr txBox="1"/>
          <p:nvPr/>
        </p:nvSpPr>
        <p:spPr>
          <a:xfrm>
            <a:off x="3109651" y="3125818"/>
            <a:ext cx="1884400" cy="5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133" tIns="97133" rIns="97133" bIns="97133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Tx/>
              <a:buFontTx/>
              <a:buNone/>
              <a:tabLst/>
              <a:defRPr/>
            </a:pPr>
            <a:r>
              <a:rPr kumimoji="0" lang="es" sz="1333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Creador de alegrías</a:t>
            </a:r>
            <a:endParaRPr kumimoji="0" sz="1333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34" name="Google Shape;523;p36"/>
          <p:cNvSpPr txBox="1"/>
          <p:nvPr/>
        </p:nvSpPr>
        <p:spPr>
          <a:xfrm>
            <a:off x="3109651" y="3772752"/>
            <a:ext cx="1884400" cy="5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133" tIns="97133" rIns="97133" bIns="97133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Tx/>
              <a:buFontTx/>
              <a:buNone/>
              <a:tabLst/>
              <a:defRPr/>
            </a:pPr>
            <a:r>
              <a:rPr kumimoji="0" lang="es" sz="1333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Mitigador frustraciones</a:t>
            </a:r>
            <a:endParaRPr kumimoji="0" sz="1333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35" name="Google Shape;524;p36"/>
          <p:cNvSpPr txBox="1"/>
          <p:nvPr/>
        </p:nvSpPr>
        <p:spPr>
          <a:xfrm>
            <a:off x="1055927" y="2549307"/>
            <a:ext cx="1281200" cy="5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133" tIns="97133" rIns="97133" bIns="97133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Tx/>
              <a:buFontTx/>
              <a:buNone/>
              <a:tabLst/>
              <a:defRPr/>
            </a:pPr>
            <a:r>
              <a:rPr kumimoji="0" lang="es" sz="1333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Productos y servicios</a:t>
            </a:r>
            <a:endParaRPr kumimoji="0" sz="1333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82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9150" y="383022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9150" y="383021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9150" y="364237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9150" y="380460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9150" y="377899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8035" y="398091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6920" y="389065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4690" y="38856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88589" y="399237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442" y="410659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4005" y="38725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442" y="365331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3495" y="377310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442" y="420051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4953" y="377310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2932" y="41686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4295" y="387422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3049" y="409506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4295" y="377650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4295" y="409906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575" y="38773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4953" y="377474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4295" y="36747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1934" y="377309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575" y="399717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575" y="377308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575" y="397813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575" y="399717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575" y="387302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4295" y="388742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575" y="409312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4953" y="397067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575" y="399920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4295" y="377274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575" y="409311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4295" y="387094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575" y="399071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4295" y="399919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4295" y="377273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4295" y="409310"/>
            <a:ext cx="912400" cy="85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564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4295" y="399917"/>
            <a:ext cx="912400" cy="85102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6837415" y="428059"/>
            <a:ext cx="18202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NOTAS </a:t>
            </a:r>
            <a:r>
              <a:rPr kumimoji="0" lang="es-E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ADHESIVAS</a:t>
            </a:r>
            <a:endParaRPr kumimoji="0" lang="es-ES" sz="1200" b="0" i="0" u="none" strike="noStrike" kern="1200" cap="none" spc="0" normalizeH="0" baseline="0" noProof="0" dirty="0" smtClean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Arrastra </a:t>
            </a: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nota adhesiva hasta el lienzo y escribe sobre ella para completar tu documento</a:t>
            </a:r>
            <a:r>
              <a:rPr kumimoji="0" lang="es-E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5" name="Imagen 6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447033"/>
            <a:ext cx="12191999" cy="410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478886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Panorámica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Titillium Web</vt:lpstr>
      <vt:lpstr>1_Tema de Office</vt:lpstr>
      <vt:lpstr>DISEÑA TU PROPUESTA VALOR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DISEÑA TU PROPUESTA VALOR</dc:title>
  <dc:creator>usuario</dc:creator>
  <cp:lastModifiedBy>usuario</cp:lastModifiedBy>
  <cp:revision>1</cp:revision>
  <dcterms:created xsi:type="dcterms:W3CDTF">2020-05-06T08:20:20Z</dcterms:created>
  <dcterms:modified xsi:type="dcterms:W3CDTF">2020-05-06T08:20:44Z</dcterms:modified>
</cp:coreProperties>
</file>